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1" r:id="rId4"/>
  </p:sldMasterIdLst>
  <p:notesMasterIdLst>
    <p:notesMasterId r:id="rId40"/>
  </p:notesMasterIdLst>
  <p:sldIdLst>
    <p:sldId id="273" r:id="rId5"/>
    <p:sldId id="280" r:id="rId6"/>
    <p:sldId id="296" r:id="rId7"/>
    <p:sldId id="306" r:id="rId8"/>
    <p:sldId id="335" r:id="rId9"/>
    <p:sldId id="308" r:id="rId10"/>
    <p:sldId id="310" r:id="rId11"/>
    <p:sldId id="307" r:id="rId12"/>
    <p:sldId id="312" r:id="rId13"/>
    <p:sldId id="311" r:id="rId14"/>
    <p:sldId id="302" r:id="rId15"/>
    <p:sldId id="314" r:id="rId16"/>
    <p:sldId id="313" r:id="rId17"/>
    <p:sldId id="315" r:id="rId18"/>
    <p:sldId id="316" r:id="rId19"/>
    <p:sldId id="327" r:id="rId20"/>
    <p:sldId id="328" r:id="rId21"/>
    <p:sldId id="329" r:id="rId22"/>
    <p:sldId id="330" r:id="rId23"/>
    <p:sldId id="332" r:id="rId24"/>
    <p:sldId id="331" r:id="rId25"/>
    <p:sldId id="333" r:id="rId26"/>
    <p:sldId id="334" r:id="rId27"/>
    <p:sldId id="336" r:id="rId28"/>
    <p:sldId id="337" r:id="rId29"/>
    <p:sldId id="339" r:id="rId30"/>
    <p:sldId id="338" r:id="rId31"/>
    <p:sldId id="317" r:id="rId32"/>
    <p:sldId id="343" r:id="rId33"/>
    <p:sldId id="344" r:id="rId34"/>
    <p:sldId id="345" r:id="rId35"/>
    <p:sldId id="346" r:id="rId36"/>
    <p:sldId id="340" r:id="rId37"/>
    <p:sldId id="347" r:id="rId38"/>
    <p:sldId id="348" r:id="rId39"/>
  </p:sldIdLst>
  <p:sldSz cx="8959850" cy="5040313"/>
  <p:notesSz cx="9144000" cy="6858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sabella Briata" initials="IB" lastIdx="2" clrIdx="0">
    <p:extLst>
      <p:ext uri="{19B8F6BF-5375-455C-9EA6-DF929625EA0E}">
        <p15:presenceInfo xmlns:p15="http://schemas.microsoft.com/office/powerpoint/2012/main" userId="S::isabella.briata@softeco.it::8b3caf38-b547-43f4-92c5-ed9539d9997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D1EB"/>
    <a:srgbClr val="B4C6E6"/>
    <a:srgbClr val="96AFDC"/>
    <a:srgbClr val="7898D2"/>
    <a:srgbClr val="5A81C8"/>
    <a:srgbClr val="365DA4"/>
    <a:srgbClr val="00338E"/>
    <a:srgbClr val="008080"/>
    <a:srgbClr val="000099"/>
    <a:srgbClr val="213C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950" autoAdjust="0"/>
  </p:normalViewPr>
  <p:slideViewPr>
    <p:cSldViewPr snapToGrid="0">
      <p:cViewPr>
        <p:scale>
          <a:sx n="100" d="100"/>
          <a:sy n="100" d="100"/>
        </p:scale>
        <p:origin x="93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commentAuthors" Target="commentAuthor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wmf"/></Relationships>
</file>

<file path=ppt/media/hdphoto1.wdp>
</file>

<file path=ppt/media/image1.jpeg>
</file>

<file path=ppt/media/image13.wmf>
</file>

<file path=ppt/media/image2.png>
</file>

<file path=ppt/media/image3.png>
</file>

<file path=ppt/media/image4.png>
</file>

<file path=ppt/media/image5.jpeg>
</file>

<file path=ppt/media/image6.png>
</file>

<file path=ppt/media/image7.png>
</file>

<file path=ppt/media/image8.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A6FEAB89-9FF2-416B-8EF4-8EF79C65B040}" type="datetimeFigureOut">
              <a:rPr lang="it-IT" smtClean="0"/>
              <a:t>25/04/2020</a:t>
            </a:fld>
            <a:endParaRPr lang="it-IT"/>
          </a:p>
        </p:txBody>
      </p:sp>
      <p:sp>
        <p:nvSpPr>
          <p:cNvPr id="4" name="Segnaposto immagine diapositiva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98B58C4-E49E-4305-B175-43E425279575}" type="slidenum">
              <a:rPr lang="it-IT" smtClean="0"/>
              <a:t>‹#›</a:t>
            </a:fld>
            <a:endParaRPr lang="it-IT"/>
          </a:p>
        </p:txBody>
      </p:sp>
    </p:spTree>
    <p:extLst>
      <p:ext uri="{BB962C8B-B14F-4D97-AF65-F5344CB8AC3E}">
        <p14:creationId xmlns:p14="http://schemas.microsoft.com/office/powerpoint/2010/main" val="2611400719"/>
      </p:ext>
    </p:extLst>
  </p:cSld>
  <p:clrMap bg1="lt1" tx1="dk1" bg2="lt2" tx2="dk2" accent1="accent1" accent2="accent2" accent3="accent3" accent4="accent4" accent5="accent5" accent6="accent6" hlink="hlink" folHlink="folHlink"/>
  <p:notesStyle>
    <a:lvl1pPr marL="0" algn="l" defTabSz="671993" rtl="0" eaLnBrk="1" latinLnBrk="0" hangingPunct="1">
      <a:defRPr sz="882" kern="1200">
        <a:solidFill>
          <a:schemeClr val="tx1"/>
        </a:solidFill>
        <a:latin typeface="+mn-lt"/>
        <a:ea typeface="+mn-ea"/>
        <a:cs typeface="+mn-cs"/>
      </a:defRPr>
    </a:lvl1pPr>
    <a:lvl2pPr marL="335996" algn="l" defTabSz="671993" rtl="0" eaLnBrk="1" latinLnBrk="0" hangingPunct="1">
      <a:defRPr sz="882" kern="1200">
        <a:solidFill>
          <a:schemeClr val="tx1"/>
        </a:solidFill>
        <a:latin typeface="+mn-lt"/>
        <a:ea typeface="+mn-ea"/>
        <a:cs typeface="+mn-cs"/>
      </a:defRPr>
    </a:lvl2pPr>
    <a:lvl3pPr marL="671993" algn="l" defTabSz="671993" rtl="0" eaLnBrk="1" latinLnBrk="0" hangingPunct="1">
      <a:defRPr sz="882" kern="1200">
        <a:solidFill>
          <a:schemeClr val="tx1"/>
        </a:solidFill>
        <a:latin typeface="+mn-lt"/>
        <a:ea typeface="+mn-ea"/>
        <a:cs typeface="+mn-cs"/>
      </a:defRPr>
    </a:lvl3pPr>
    <a:lvl4pPr marL="1007989" algn="l" defTabSz="671993" rtl="0" eaLnBrk="1" latinLnBrk="0" hangingPunct="1">
      <a:defRPr sz="882" kern="1200">
        <a:solidFill>
          <a:schemeClr val="tx1"/>
        </a:solidFill>
        <a:latin typeface="+mn-lt"/>
        <a:ea typeface="+mn-ea"/>
        <a:cs typeface="+mn-cs"/>
      </a:defRPr>
    </a:lvl4pPr>
    <a:lvl5pPr marL="1343985" algn="l" defTabSz="671993" rtl="0" eaLnBrk="1" latinLnBrk="0" hangingPunct="1">
      <a:defRPr sz="882" kern="1200">
        <a:solidFill>
          <a:schemeClr val="tx1"/>
        </a:solidFill>
        <a:latin typeface="+mn-lt"/>
        <a:ea typeface="+mn-ea"/>
        <a:cs typeface="+mn-cs"/>
      </a:defRPr>
    </a:lvl5pPr>
    <a:lvl6pPr marL="1679981" algn="l" defTabSz="671993" rtl="0" eaLnBrk="1" latinLnBrk="0" hangingPunct="1">
      <a:defRPr sz="882" kern="1200">
        <a:solidFill>
          <a:schemeClr val="tx1"/>
        </a:solidFill>
        <a:latin typeface="+mn-lt"/>
        <a:ea typeface="+mn-ea"/>
        <a:cs typeface="+mn-cs"/>
      </a:defRPr>
    </a:lvl6pPr>
    <a:lvl7pPr marL="2015978" algn="l" defTabSz="671993" rtl="0" eaLnBrk="1" latinLnBrk="0" hangingPunct="1">
      <a:defRPr sz="882" kern="1200">
        <a:solidFill>
          <a:schemeClr val="tx1"/>
        </a:solidFill>
        <a:latin typeface="+mn-lt"/>
        <a:ea typeface="+mn-ea"/>
        <a:cs typeface="+mn-cs"/>
      </a:defRPr>
    </a:lvl7pPr>
    <a:lvl8pPr marL="2351974" algn="l" defTabSz="671993" rtl="0" eaLnBrk="1" latinLnBrk="0" hangingPunct="1">
      <a:defRPr sz="882" kern="1200">
        <a:solidFill>
          <a:schemeClr val="tx1"/>
        </a:solidFill>
        <a:latin typeface="+mn-lt"/>
        <a:ea typeface="+mn-ea"/>
        <a:cs typeface="+mn-cs"/>
      </a:defRPr>
    </a:lvl8pPr>
    <a:lvl9pPr marL="2687970" algn="l" defTabSz="671993" rtl="0" eaLnBrk="1" latinLnBrk="0" hangingPunct="1">
      <a:defRPr sz="882"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4A684-1E4C-42F2-B92A-FD980678E394}"/>
              </a:ext>
            </a:extLst>
          </p:cNvPr>
          <p:cNvSpPr>
            <a:spLocks noGrp="1"/>
          </p:cNvSpPr>
          <p:nvPr>
            <p:ph type="ctrTitle"/>
          </p:nvPr>
        </p:nvSpPr>
        <p:spPr>
          <a:xfrm>
            <a:off x="1119981" y="824885"/>
            <a:ext cx="6719888" cy="1754776"/>
          </a:xfrm>
        </p:spPr>
        <p:txBody>
          <a:bodyPr anchor="b"/>
          <a:lstStyle>
            <a:lvl1pPr algn="ctr">
              <a:defRPr sz="4409"/>
            </a:lvl1pPr>
          </a:lstStyle>
          <a:p>
            <a:r>
              <a:rPr lang="en-US"/>
              <a:t>Click to edit Master title style</a:t>
            </a:r>
            <a:endParaRPr lang="it-IT"/>
          </a:p>
        </p:txBody>
      </p:sp>
      <p:sp>
        <p:nvSpPr>
          <p:cNvPr id="3" name="Subtitle 2">
            <a:extLst>
              <a:ext uri="{FF2B5EF4-FFF2-40B4-BE49-F238E27FC236}">
                <a16:creationId xmlns:a16="http://schemas.microsoft.com/office/drawing/2014/main" id="{08D50E6F-3A05-43E9-A4D3-5EC093D583F8}"/>
              </a:ext>
            </a:extLst>
          </p:cNvPr>
          <p:cNvSpPr>
            <a:spLocks noGrp="1"/>
          </p:cNvSpPr>
          <p:nvPr>
            <p:ph type="subTitle" idx="1"/>
          </p:nvPr>
        </p:nvSpPr>
        <p:spPr>
          <a:xfrm>
            <a:off x="1119981" y="2647331"/>
            <a:ext cx="6719888" cy="1216909"/>
          </a:xfrm>
        </p:spPr>
        <p:txBody>
          <a:bodyPr/>
          <a:lstStyle>
            <a:lvl1pPr marL="0" indent="0" algn="ctr">
              <a:buNone/>
              <a:defRPr sz="1764"/>
            </a:lvl1pPr>
            <a:lvl2pPr marL="335996" indent="0" algn="ctr">
              <a:buNone/>
              <a:defRPr sz="1470"/>
            </a:lvl2pPr>
            <a:lvl3pPr marL="671993" indent="0" algn="ctr">
              <a:buNone/>
              <a:defRPr sz="1323"/>
            </a:lvl3pPr>
            <a:lvl4pPr marL="1007989" indent="0" algn="ctr">
              <a:buNone/>
              <a:defRPr sz="1176"/>
            </a:lvl4pPr>
            <a:lvl5pPr marL="1343985" indent="0" algn="ctr">
              <a:buNone/>
              <a:defRPr sz="1176"/>
            </a:lvl5pPr>
            <a:lvl6pPr marL="1679981" indent="0" algn="ctr">
              <a:buNone/>
              <a:defRPr sz="1176"/>
            </a:lvl6pPr>
            <a:lvl7pPr marL="2015978" indent="0" algn="ctr">
              <a:buNone/>
              <a:defRPr sz="1176"/>
            </a:lvl7pPr>
            <a:lvl8pPr marL="2351974" indent="0" algn="ctr">
              <a:buNone/>
              <a:defRPr sz="1176"/>
            </a:lvl8pPr>
            <a:lvl9pPr marL="2687970" indent="0" algn="ctr">
              <a:buNone/>
              <a:defRPr sz="1176"/>
            </a:lvl9pPr>
          </a:lstStyle>
          <a:p>
            <a:r>
              <a:rPr lang="en-US"/>
              <a:t>Click to edit Master subtitle style</a:t>
            </a:r>
            <a:endParaRPr lang="it-IT"/>
          </a:p>
        </p:txBody>
      </p:sp>
      <p:sp>
        <p:nvSpPr>
          <p:cNvPr id="4" name="Date Placeholder 3">
            <a:extLst>
              <a:ext uri="{FF2B5EF4-FFF2-40B4-BE49-F238E27FC236}">
                <a16:creationId xmlns:a16="http://schemas.microsoft.com/office/drawing/2014/main" id="{642EF760-42D0-444D-AF03-D90C951D750B}"/>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5" name="Footer Placeholder 4">
            <a:extLst>
              <a:ext uri="{FF2B5EF4-FFF2-40B4-BE49-F238E27FC236}">
                <a16:creationId xmlns:a16="http://schemas.microsoft.com/office/drawing/2014/main" id="{412903C2-5208-40C3-976B-620A6B25B444}"/>
              </a:ext>
            </a:extLst>
          </p:cNvPr>
          <p:cNvSpPr>
            <a:spLocks noGrp="1"/>
          </p:cNvSpPr>
          <p:nvPr>
            <p:ph type="ftr" sz="quarter" idx="11"/>
          </p:nvPr>
        </p:nvSpPr>
        <p:spPr/>
        <p:txBody>
          <a:bodyPr/>
          <a:lstStyle/>
          <a:p>
            <a:r>
              <a:rPr lang="en-US"/>
              <a:t>All rights reserved algoWatt S.p.A.</a:t>
            </a:r>
            <a:endParaRPr lang="it-IT"/>
          </a:p>
        </p:txBody>
      </p:sp>
      <p:sp>
        <p:nvSpPr>
          <p:cNvPr id="6" name="Slide Number Placeholder 5">
            <a:extLst>
              <a:ext uri="{FF2B5EF4-FFF2-40B4-BE49-F238E27FC236}">
                <a16:creationId xmlns:a16="http://schemas.microsoft.com/office/drawing/2014/main" id="{E2CFECDC-C6C2-4E68-91EA-096F748CA615}"/>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3372038374"/>
      </p:ext>
    </p:extLst>
  </p:cSld>
  <p:clrMapOvr>
    <a:masterClrMapping/>
  </p:clrMapOvr>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009DC-E391-4A2E-9E86-439E26A8DD5E}"/>
              </a:ext>
            </a:extLst>
          </p:cNvPr>
          <p:cNvSpPr>
            <a:spLocks noGrp="1"/>
          </p:cNvSpPr>
          <p:nvPr>
            <p:ph type="title"/>
          </p:nvPr>
        </p:nvSpPr>
        <p:spPr/>
        <p:txBody>
          <a:bodyPr/>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12E06F6B-7E3D-43F6-908C-EE58AB3B5B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823C5551-44E4-4DF2-A524-A63E6E81B13E}"/>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5" name="Footer Placeholder 4">
            <a:extLst>
              <a:ext uri="{FF2B5EF4-FFF2-40B4-BE49-F238E27FC236}">
                <a16:creationId xmlns:a16="http://schemas.microsoft.com/office/drawing/2014/main" id="{E1190971-6095-4627-97F1-AD07AD2719B2}"/>
              </a:ext>
            </a:extLst>
          </p:cNvPr>
          <p:cNvSpPr>
            <a:spLocks noGrp="1"/>
          </p:cNvSpPr>
          <p:nvPr>
            <p:ph type="ftr" sz="quarter" idx="11"/>
          </p:nvPr>
        </p:nvSpPr>
        <p:spPr/>
        <p:txBody>
          <a:bodyPr/>
          <a:lstStyle/>
          <a:p>
            <a:r>
              <a:rPr lang="en-US"/>
              <a:t>All rights reserved algoWatt S.p.A.</a:t>
            </a:r>
            <a:endParaRPr lang="it-IT"/>
          </a:p>
        </p:txBody>
      </p:sp>
      <p:sp>
        <p:nvSpPr>
          <p:cNvPr id="6" name="Slide Number Placeholder 5">
            <a:extLst>
              <a:ext uri="{FF2B5EF4-FFF2-40B4-BE49-F238E27FC236}">
                <a16:creationId xmlns:a16="http://schemas.microsoft.com/office/drawing/2014/main" id="{DE47E1FE-C172-4691-AE0A-9495BDB8A721}"/>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1664015875"/>
      </p:ext>
    </p:extLst>
  </p:cSld>
  <p:clrMapOvr>
    <a:masterClrMapping/>
  </p:clrMapOvr>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9B6B01-C085-4658-8D46-9184482FD860}"/>
              </a:ext>
            </a:extLst>
          </p:cNvPr>
          <p:cNvSpPr>
            <a:spLocks noGrp="1"/>
          </p:cNvSpPr>
          <p:nvPr>
            <p:ph type="title" orient="vert"/>
          </p:nvPr>
        </p:nvSpPr>
        <p:spPr>
          <a:xfrm>
            <a:off x="6411892" y="268350"/>
            <a:ext cx="1931968" cy="4271432"/>
          </a:xfrm>
        </p:spPr>
        <p:txBody>
          <a:bodyPr vert="eaVert"/>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F9A3C8F3-2E2E-4183-B273-D988740FDDC3}"/>
              </a:ext>
            </a:extLst>
          </p:cNvPr>
          <p:cNvSpPr>
            <a:spLocks noGrp="1"/>
          </p:cNvSpPr>
          <p:nvPr>
            <p:ph type="body" orient="vert" idx="1"/>
          </p:nvPr>
        </p:nvSpPr>
        <p:spPr>
          <a:xfrm>
            <a:off x="615990" y="268350"/>
            <a:ext cx="5683905" cy="427143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2BD3F7BC-2852-4F09-97CB-FB29BC1433DC}"/>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5" name="Footer Placeholder 4">
            <a:extLst>
              <a:ext uri="{FF2B5EF4-FFF2-40B4-BE49-F238E27FC236}">
                <a16:creationId xmlns:a16="http://schemas.microsoft.com/office/drawing/2014/main" id="{BCF164B8-17DA-4C44-B5E7-26EC15A531DC}"/>
              </a:ext>
            </a:extLst>
          </p:cNvPr>
          <p:cNvSpPr>
            <a:spLocks noGrp="1"/>
          </p:cNvSpPr>
          <p:nvPr>
            <p:ph type="ftr" sz="quarter" idx="11"/>
          </p:nvPr>
        </p:nvSpPr>
        <p:spPr/>
        <p:txBody>
          <a:bodyPr/>
          <a:lstStyle/>
          <a:p>
            <a:r>
              <a:rPr lang="en-US"/>
              <a:t>All rights reserved algoWatt S.p.A.</a:t>
            </a:r>
            <a:endParaRPr lang="it-IT"/>
          </a:p>
        </p:txBody>
      </p:sp>
      <p:sp>
        <p:nvSpPr>
          <p:cNvPr id="6" name="Slide Number Placeholder 5">
            <a:extLst>
              <a:ext uri="{FF2B5EF4-FFF2-40B4-BE49-F238E27FC236}">
                <a16:creationId xmlns:a16="http://schemas.microsoft.com/office/drawing/2014/main" id="{B968ACA3-95F9-40E8-9F30-2299ECA9912C}"/>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3648357121"/>
      </p:ext>
    </p:extLst>
  </p:cSld>
  <p:clrMapOvr>
    <a:masterClrMapping/>
  </p:clrMapOvr>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_Intestazione sezione">
    <p:spTree>
      <p:nvGrpSpPr>
        <p:cNvPr id="1" name=""/>
        <p:cNvGrpSpPr/>
        <p:nvPr/>
      </p:nvGrpSpPr>
      <p:grpSpPr>
        <a:xfrm>
          <a:off x="0" y="0"/>
          <a:ext cx="0" cy="0"/>
          <a:chOff x="0" y="0"/>
          <a:chExt cx="0" cy="0"/>
        </a:xfrm>
      </p:grpSpPr>
      <p:pic>
        <p:nvPicPr>
          <p:cNvPr id="15" name="Immagine 14">
            <a:extLst>
              <a:ext uri="{FF2B5EF4-FFF2-40B4-BE49-F238E27FC236}">
                <a16:creationId xmlns:a16="http://schemas.microsoft.com/office/drawing/2014/main" id="{CED42A2C-D18D-48AB-9832-DBBDB6CA238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8959850" cy="5040313"/>
          </a:xfrm>
          <a:prstGeom prst="rect">
            <a:avLst/>
          </a:prstGeom>
        </p:spPr>
      </p:pic>
      <p:sp>
        <p:nvSpPr>
          <p:cNvPr id="3" name="Text Placeholder 2"/>
          <p:cNvSpPr>
            <a:spLocks noGrp="1"/>
          </p:cNvSpPr>
          <p:nvPr>
            <p:ph type="body" idx="1"/>
          </p:nvPr>
        </p:nvSpPr>
        <p:spPr>
          <a:xfrm>
            <a:off x="611324" y="3135086"/>
            <a:ext cx="3575011" cy="1132114"/>
          </a:xfrm>
        </p:spPr>
        <p:txBody>
          <a:bodyPr>
            <a:normAutofit/>
          </a:bodyPr>
          <a:lstStyle>
            <a:lvl1pPr marL="0" indent="0">
              <a:lnSpc>
                <a:spcPct val="100000"/>
              </a:lnSpc>
              <a:spcBef>
                <a:spcPts val="0"/>
              </a:spcBef>
              <a:buNone/>
              <a:defRPr sz="1200">
                <a:solidFill>
                  <a:schemeClr val="bg1"/>
                </a:solidFill>
                <a:latin typeface="Arial Black" panose="020B0A04020102020204" pitchFamily="34" charset="0"/>
              </a:defRPr>
            </a:lvl1pPr>
            <a:lvl2pPr marL="335996" indent="0">
              <a:buNone/>
              <a:defRPr sz="1470">
                <a:solidFill>
                  <a:schemeClr val="tx1">
                    <a:tint val="75000"/>
                  </a:schemeClr>
                </a:solidFill>
              </a:defRPr>
            </a:lvl2pPr>
            <a:lvl3pPr marL="671993" indent="0">
              <a:buNone/>
              <a:defRPr sz="1323">
                <a:solidFill>
                  <a:schemeClr val="tx1">
                    <a:tint val="75000"/>
                  </a:schemeClr>
                </a:solidFill>
              </a:defRPr>
            </a:lvl3pPr>
            <a:lvl4pPr marL="1007989" indent="0">
              <a:buNone/>
              <a:defRPr sz="1176">
                <a:solidFill>
                  <a:schemeClr val="tx1">
                    <a:tint val="75000"/>
                  </a:schemeClr>
                </a:solidFill>
              </a:defRPr>
            </a:lvl4pPr>
            <a:lvl5pPr marL="1343985" indent="0">
              <a:buNone/>
              <a:defRPr sz="1176">
                <a:solidFill>
                  <a:schemeClr val="tx1">
                    <a:tint val="75000"/>
                  </a:schemeClr>
                </a:solidFill>
              </a:defRPr>
            </a:lvl5pPr>
            <a:lvl6pPr marL="1679981" indent="0">
              <a:buNone/>
              <a:defRPr sz="1176">
                <a:solidFill>
                  <a:schemeClr val="tx1">
                    <a:tint val="75000"/>
                  </a:schemeClr>
                </a:solidFill>
              </a:defRPr>
            </a:lvl6pPr>
            <a:lvl7pPr marL="2015978" indent="0">
              <a:buNone/>
              <a:defRPr sz="1176">
                <a:solidFill>
                  <a:schemeClr val="tx1">
                    <a:tint val="75000"/>
                  </a:schemeClr>
                </a:solidFill>
              </a:defRPr>
            </a:lvl7pPr>
            <a:lvl8pPr marL="2351974" indent="0">
              <a:buNone/>
              <a:defRPr sz="1176">
                <a:solidFill>
                  <a:schemeClr val="tx1">
                    <a:tint val="75000"/>
                  </a:schemeClr>
                </a:solidFill>
              </a:defRPr>
            </a:lvl8pPr>
            <a:lvl9pPr marL="2687970" indent="0">
              <a:buNone/>
              <a:defRPr sz="1176">
                <a:solidFill>
                  <a:schemeClr val="tx1">
                    <a:tint val="75000"/>
                  </a:schemeClr>
                </a:solidFill>
              </a:defRPr>
            </a:lvl9pPr>
          </a:lstStyle>
          <a:p>
            <a:pPr lvl="0"/>
            <a:r>
              <a:rPr lang="it-IT"/>
              <a:t>Modifica gli stili del testo dello schema</a:t>
            </a:r>
          </a:p>
        </p:txBody>
      </p:sp>
      <p:sp>
        <p:nvSpPr>
          <p:cNvPr id="5" name="Footer Placeholder 4"/>
          <p:cNvSpPr>
            <a:spLocks noGrp="1"/>
          </p:cNvSpPr>
          <p:nvPr>
            <p:ph type="ftr" sz="quarter" idx="11"/>
          </p:nvPr>
        </p:nvSpPr>
        <p:spPr/>
        <p:txBody>
          <a:bodyPr/>
          <a:lstStyle>
            <a:lvl1pPr>
              <a:defRPr>
                <a:solidFill>
                  <a:schemeClr val="bg1"/>
                </a:solidFill>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solidFill>
                  <a:srgbClr val="FFFFFF"/>
                </a:solidFill>
              </a:rPr>
              <a:t>All rights reserved algoWatt S.p.A.</a:t>
            </a:r>
            <a:endParaRPr kumimoji="0" lang="it-IT" sz="7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DAC15A13-3B68-4CA3-82C6-67D8A14EAE98}" type="slidenum">
              <a:rPr kumimoji="0" lang="it-IT" sz="7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it-IT" sz="7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7" name="Immagine 8" descr="Immagine che contiene disegnando, luce&#10;&#10;Descrizione generata automaticamente">
            <a:extLst>
              <a:ext uri="{FF2B5EF4-FFF2-40B4-BE49-F238E27FC236}">
                <a16:creationId xmlns:a16="http://schemas.microsoft.com/office/drawing/2014/main" id="{250206DD-FDE3-4407-AA2A-25A832084608}"/>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54640" y="2234827"/>
            <a:ext cx="2908830" cy="952642"/>
          </a:xfrm>
          <a:prstGeom prst="rect">
            <a:avLst/>
          </a:prstGeom>
        </p:spPr>
      </p:pic>
    </p:spTree>
    <p:extLst>
      <p:ext uri="{BB962C8B-B14F-4D97-AF65-F5344CB8AC3E}">
        <p14:creationId xmlns:p14="http://schemas.microsoft.com/office/powerpoint/2010/main" val="25639505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olo e contenuto essenziale">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99E5A5F5-CBCB-44F7-8188-EF5EB03B50EF}"/>
              </a:ext>
            </a:extLst>
          </p:cNvPr>
          <p:cNvSpPr/>
          <p:nvPr userDrawn="1"/>
        </p:nvSpPr>
        <p:spPr>
          <a:xfrm>
            <a:off x="0" y="4901522"/>
            <a:ext cx="8959850" cy="138791"/>
          </a:xfrm>
          <a:prstGeom prst="rect">
            <a:avLst/>
          </a:prstGeom>
          <a:gradFill flip="none" rotWithShape="1">
            <a:gsLst>
              <a:gs pos="0">
                <a:srgbClr val="4DD952"/>
              </a:gs>
              <a:gs pos="100000">
                <a:srgbClr val="21429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23"/>
          </a:p>
        </p:txBody>
      </p:sp>
      <p:sp>
        <p:nvSpPr>
          <p:cNvPr id="2" name="Title 1"/>
          <p:cNvSpPr>
            <a:spLocks noGrp="1"/>
          </p:cNvSpPr>
          <p:nvPr>
            <p:ph type="title"/>
          </p:nvPr>
        </p:nvSpPr>
        <p:spPr>
          <a:xfrm>
            <a:off x="615990" y="268350"/>
            <a:ext cx="7727871" cy="395327"/>
          </a:xfrm>
        </p:spPr>
        <p:txBody>
          <a:bodyPr>
            <a:noAutofit/>
          </a:bodyPr>
          <a:lstStyle>
            <a:lvl1pPr>
              <a:lnSpc>
                <a:spcPct val="100000"/>
              </a:lnSpc>
              <a:defRPr sz="1800">
                <a:solidFill>
                  <a:schemeClr val="tx1">
                    <a:lumMod val="85000"/>
                    <a:lumOff val="15000"/>
                  </a:schemeClr>
                </a:solidFill>
                <a:latin typeface="Arial Black" panose="020B0A04020102020204" pitchFamily="34" charset="0"/>
              </a:defRPr>
            </a:lvl1pPr>
          </a:lstStyle>
          <a:p>
            <a:r>
              <a:rPr lang="it-IT"/>
              <a:t>Fare clic per modificare lo stile del titolo dello schema</a:t>
            </a:r>
            <a:endParaRPr lang="en-US"/>
          </a:p>
        </p:txBody>
      </p:sp>
      <p:sp>
        <p:nvSpPr>
          <p:cNvPr id="3" name="Content Placeholder 2"/>
          <p:cNvSpPr>
            <a:spLocks noGrp="1"/>
          </p:cNvSpPr>
          <p:nvPr>
            <p:ph idx="1"/>
          </p:nvPr>
        </p:nvSpPr>
        <p:spPr>
          <a:xfrm>
            <a:off x="615990" y="1025417"/>
            <a:ext cx="7727871" cy="3324990"/>
          </a:xfrm>
        </p:spPr>
        <p:txBody>
          <a:bodyPr>
            <a:normAutofit/>
          </a:bodyPr>
          <a:lstStyle>
            <a:lvl1pPr>
              <a:lnSpc>
                <a:spcPct val="100000"/>
              </a:lnSpc>
              <a:defRPr sz="1200"/>
            </a:lvl1pPr>
            <a:lvl2pPr>
              <a:lnSpc>
                <a:spcPct val="100000"/>
              </a:lnSpc>
              <a:defRPr sz="1100"/>
            </a:lvl2pPr>
            <a:lvl3pPr>
              <a:lnSpc>
                <a:spcPct val="100000"/>
              </a:lnSpc>
              <a:defRPr sz="1050"/>
            </a:lvl3pPr>
            <a:lvl4pPr>
              <a:lnSpc>
                <a:spcPct val="100000"/>
              </a:lnSpc>
              <a:defRPr sz="900"/>
            </a:lvl4pPr>
            <a:lvl5pPr>
              <a:lnSpc>
                <a:spcPct val="100000"/>
              </a:lnSpc>
              <a:defRPr sz="900"/>
            </a:lvl5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Footer Placeholder 4"/>
          <p:cNvSpPr>
            <a:spLocks noGrp="1"/>
          </p:cNvSpPr>
          <p:nvPr>
            <p:ph type="ftr" sz="quarter" idx="11"/>
          </p:nvPr>
        </p:nvSpPr>
        <p:spPr>
          <a:xfrm>
            <a:off x="2967951" y="4848608"/>
            <a:ext cx="3023949"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r>
              <a:rPr lang="en-US"/>
              <a:t>All rights reserved algoWatt S.p.A.</a:t>
            </a:r>
            <a:endParaRPr lang="it-IT"/>
          </a:p>
        </p:txBody>
      </p:sp>
      <p:sp>
        <p:nvSpPr>
          <p:cNvPr id="6" name="Slide Number Placeholder 5"/>
          <p:cNvSpPr>
            <a:spLocks noGrp="1"/>
          </p:cNvSpPr>
          <p:nvPr>
            <p:ph type="sldNum" sz="quarter" idx="12"/>
          </p:nvPr>
        </p:nvSpPr>
        <p:spPr>
          <a:xfrm>
            <a:off x="6785088" y="4848608"/>
            <a:ext cx="2015966"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fld id="{DAC15A13-3B68-4CA3-82C6-67D8A14EAE98}" type="slidenum">
              <a:rPr lang="it-IT" smtClean="0"/>
              <a:pPr/>
              <a:t>‹#›</a:t>
            </a:fld>
            <a:endParaRPr lang="it-IT"/>
          </a:p>
        </p:txBody>
      </p:sp>
      <p:sp>
        <p:nvSpPr>
          <p:cNvPr id="8" name="Text Placeholder 2">
            <a:extLst>
              <a:ext uri="{FF2B5EF4-FFF2-40B4-BE49-F238E27FC236}">
                <a16:creationId xmlns:a16="http://schemas.microsoft.com/office/drawing/2014/main" id="{B8D8EA98-AAC6-4109-B97C-D7EA44235662}"/>
              </a:ext>
            </a:extLst>
          </p:cNvPr>
          <p:cNvSpPr>
            <a:spLocks noGrp="1"/>
          </p:cNvSpPr>
          <p:nvPr>
            <p:ph type="body" idx="13"/>
          </p:nvPr>
        </p:nvSpPr>
        <p:spPr>
          <a:xfrm>
            <a:off x="615989" y="689906"/>
            <a:ext cx="7727870" cy="302769"/>
          </a:xfrm>
        </p:spPr>
        <p:txBody>
          <a:bodyPr anchor="b">
            <a:noAutofit/>
          </a:bodyPr>
          <a:lstStyle>
            <a:lvl1pPr marL="0" indent="0">
              <a:lnSpc>
                <a:spcPct val="100000"/>
              </a:lnSpc>
              <a:buNone/>
              <a:defRPr sz="1200" b="1">
                <a:solidFill>
                  <a:schemeClr val="bg2">
                    <a:lumMod val="25000"/>
                  </a:schemeClr>
                </a:solidFill>
                <a:latin typeface="Arial Black" panose="020B0A04020102020204" pitchFamily="34" charset="0"/>
              </a:defRPr>
            </a:lvl1pPr>
            <a:lvl2pPr marL="335996" indent="0">
              <a:buNone/>
              <a:defRPr sz="1470" b="1"/>
            </a:lvl2pPr>
            <a:lvl3pPr marL="671993" indent="0">
              <a:buNone/>
              <a:defRPr sz="1323" b="1"/>
            </a:lvl3pPr>
            <a:lvl4pPr marL="1007989" indent="0">
              <a:buNone/>
              <a:defRPr sz="1176" b="1"/>
            </a:lvl4pPr>
            <a:lvl5pPr marL="1343985" indent="0">
              <a:buNone/>
              <a:defRPr sz="1176" b="1"/>
            </a:lvl5pPr>
            <a:lvl6pPr marL="1679981" indent="0">
              <a:buNone/>
              <a:defRPr sz="1176" b="1"/>
            </a:lvl6pPr>
            <a:lvl7pPr marL="2015978" indent="0">
              <a:buNone/>
              <a:defRPr sz="1176" b="1"/>
            </a:lvl7pPr>
            <a:lvl8pPr marL="2351974" indent="0">
              <a:buNone/>
              <a:defRPr sz="1176" b="1"/>
            </a:lvl8pPr>
            <a:lvl9pPr marL="2687970" indent="0">
              <a:buNone/>
              <a:defRPr sz="1176" b="1"/>
            </a:lvl9pPr>
          </a:lstStyle>
          <a:p>
            <a:pPr lvl="0"/>
            <a:r>
              <a:rPr lang="it-IT"/>
              <a:t>Modifica gli stili del testo dello schema</a:t>
            </a:r>
          </a:p>
        </p:txBody>
      </p:sp>
    </p:spTree>
    <p:extLst>
      <p:ext uri="{BB962C8B-B14F-4D97-AF65-F5344CB8AC3E}">
        <p14:creationId xmlns:p14="http://schemas.microsoft.com/office/powerpoint/2010/main" val="33095721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olo e contenuto completo">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99E5A5F5-CBCB-44F7-8188-EF5EB03B50EF}"/>
              </a:ext>
            </a:extLst>
          </p:cNvPr>
          <p:cNvSpPr/>
          <p:nvPr userDrawn="1"/>
        </p:nvSpPr>
        <p:spPr>
          <a:xfrm>
            <a:off x="0" y="4901522"/>
            <a:ext cx="8959850" cy="138791"/>
          </a:xfrm>
          <a:prstGeom prst="rect">
            <a:avLst/>
          </a:prstGeom>
          <a:gradFill flip="none" rotWithShape="1">
            <a:gsLst>
              <a:gs pos="0">
                <a:srgbClr val="4DD952"/>
              </a:gs>
              <a:gs pos="100000">
                <a:srgbClr val="21429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23"/>
          </a:p>
        </p:txBody>
      </p:sp>
      <p:sp>
        <p:nvSpPr>
          <p:cNvPr id="2" name="Title 1"/>
          <p:cNvSpPr>
            <a:spLocks noGrp="1"/>
          </p:cNvSpPr>
          <p:nvPr>
            <p:ph type="title"/>
          </p:nvPr>
        </p:nvSpPr>
        <p:spPr>
          <a:xfrm>
            <a:off x="615990" y="268350"/>
            <a:ext cx="7727871" cy="395327"/>
          </a:xfrm>
        </p:spPr>
        <p:txBody>
          <a:bodyPr>
            <a:noAutofit/>
          </a:bodyPr>
          <a:lstStyle>
            <a:lvl1pPr>
              <a:lnSpc>
                <a:spcPct val="100000"/>
              </a:lnSpc>
              <a:defRPr sz="1800">
                <a:solidFill>
                  <a:schemeClr val="tx1">
                    <a:lumMod val="85000"/>
                    <a:lumOff val="15000"/>
                  </a:schemeClr>
                </a:solidFill>
                <a:latin typeface="Arial Black" panose="020B0A04020102020204" pitchFamily="34" charset="0"/>
              </a:defRPr>
            </a:lvl1pPr>
          </a:lstStyle>
          <a:p>
            <a:r>
              <a:rPr lang="it-IT"/>
              <a:t>Fare clic per modificare lo stile del titolo dello schema</a:t>
            </a:r>
            <a:endParaRPr lang="en-US"/>
          </a:p>
        </p:txBody>
      </p:sp>
      <p:sp>
        <p:nvSpPr>
          <p:cNvPr id="3" name="Content Placeholder 2"/>
          <p:cNvSpPr>
            <a:spLocks noGrp="1"/>
          </p:cNvSpPr>
          <p:nvPr>
            <p:ph idx="1"/>
          </p:nvPr>
        </p:nvSpPr>
        <p:spPr>
          <a:xfrm>
            <a:off x="615990" y="716591"/>
            <a:ext cx="7727871" cy="3633816"/>
          </a:xfrm>
        </p:spPr>
        <p:txBody>
          <a:bodyPr>
            <a:normAutofit/>
          </a:bodyPr>
          <a:lstStyle>
            <a:lvl1pPr>
              <a:lnSpc>
                <a:spcPct val="100000"/>
              </a:lnSpc>
              <a:defRPr sz="1200"/>
            </a:lvl1pPr>
            <a:lvl2pPr>
              <a:lnSpc>
                <a:spcPct val="100000"/>
              </a:lnSpc>
              <a:defRPr sz="1100"/>
            </a:lvl2pPr>
            <a:lvl3pPr>
              <a:lnSpc>
                <a:spcPct val="100000"/>
              </a:lnSpc>
              <a:defRPr sz="1050"/>
            </a:lvl3pPr>
            <a:lvl4pPr>
              <a:lnSpc>
                <a:spcPct val="100000"/>
              </a:lnSpc>
              <a:defRPr sz="900"/>
            </a:lvl4pPr>
            <a:lvl5pPr>
              <a:lnSpc>
                <a:spcPct val="100000"/>
              </a:lnSpc>
              <a:defRPr sz="900"/>
            </a:lvl5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Footer Placeholder 4"/>
          <p:cNvSpPr>
            <a:spLocks noGrp="1"/>
          </p:cNvSpPr>
          <p:nvPr>
            <p:ph type="ftr" sz="quarter" idx="11"/>
          </p:nvPr>
        </p:nvSpPr>
        <p:spPr>
          <a:xfrm>
            <a:off x="2967951" y="4848608"/>
            <a:ext cx="3023949"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r>
              <a:rPr lang="en-US"/>
              <a:t>All rights reserved algoWatt S.p.A.</a:t>
            </a:r>
            <a:endParaRPr lang="it-IT"/>
          </a:p>
        </p:txBody>
      </p:sp>
      <p:sp>
        <p:nvSpPr>
          <p:cNvPr id="6" name="Slide Number Placeholder 5"/>
          <p:cNvSpPr>
            <a:spLocks noGrp="1"/>
          </p:cNvSpPr>
          <p:nvPr>
            <p:ph type="sldNum" sz="quarter" idx="12"/>
          </p:nvPr>
        </p:nvSpPr>
        <p:spPr>
          <a:xfrm>
            <a:off x="6785088" y="4848608"/>
            <a:ext cx="2015966"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fld id="{DAC15A13-3B68-4CA3-82C6-67D8A14EAE98}" type="slidenum">
              <a:rPr lang="it-IT" smtClean="0"/>
              <a:pPr/>
              <a:t>‹#›</a:t>
            </a:fld>
            <a:endParaRPr lang="it-IT"/>
          </a:p>
        </p:txBody>
      </p:sp>
      <p:pic>
        <p:nvPicPr>
          <p:cNvPr id="9" name="Immagine 8" descr="Immagine che contiene orologio, segnale&#10;&#10;Descrizione generata automaticamente">
            <a:extLst>
              <a:ext uri="{FF2B5EF4-FFF2-40B4-BE49-F238E27FC236}">
                <a16:creationId xmlns:a16="http://schemas.microsoft.com/office/drawing/2014/main" id="{3707FBDD-FB5F-4059-B268-CA909A1A7DD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05302" y="4383149"/>
            <a:ext cx="1478080" cy="485303"/>
          </a:xfrm>
          <a:prstGeom prst="rect">
            <a:avLst/>
          </a:prstGeom>
        </p:spPr>
      </p:pic>
    </p:spTree>
    <p:extLst>
      <p:ext uri="{BB962C8B-B14F-4D97-AF65-F5344CB8AC3E}">
        <p14:creationId xmlns:p14="http://schemas.microsoft.com/office/powerpoint/2010/main" val="34270623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apositiva titolo">
    <p:bg>
      <p:bgPr>
        <a:gradFill>
          <a:gsLst>
            <a:gs pos="65000">
              <a:srgbClr val="00905B"/>
            </a:gs>
            <a:gs pos="0">
              <a:srgbClr val="0057A8"/>
            </a:gs>
          </a:gsLst>
          <a:lin ang="13500000" scaled="1"/>
        </a:gradFill>
        <a:effectLst/>
      </p:bgPr>
    </p:bg>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18991C06-15DB-4F46-8BE1-FE917DC4B40D}"/>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3691056" y="11616"/>
            <a:ext cx="5268794" cy="4704292"/>
          </a:xfrm>
          <a:prstGeom prst="rect">
            <a:avLst/>
          </a:prstGeom>
        </p:spPr>
      </p:pic>
      <p:sp>
        <p:nvSpPr>
          <p:cNvPr id="3" name="Subtitle 2"/>
          <p:cNvSpPr>
            <a:spLocks noGrp="1"/>
          </p:cNvSpPr>
          <p:nvPr>
            <p:ph type="subTitle" idx="1"/>
          </p:nvPr>
        </p:nvSpPr>
        <p:spPr>
          <a:xfrm>
            <a:off x="1119980" y="2901331"/>
            <a:ext cx="2778919" cy="1556369"/>
          </a:xfrm>
        </p:spPr>
        <p:txBody>
          <a:bodyPr>
            <a:normAutofit/>
          </a:bodyPr>
          <a:lstStyle>
            <a:lvl1pPr marL="0" indent="0" algn="l">
              <a:lnSpc>
                <a:spcPct val="100000"/>
              </a:lnSpc>
              <a:spcBef>
                <a:spcPts val="0"/>
              </a:spcBef>
              <a:buNone/>
              <a:defRPr sz="1600">
                <a:solidFill>
                  <a:schemeClr val="bg1"/>
                </a:solidFill>
                <a:latin typeface="Arial Black" panose="020B0A04020102020204" pitchFamily="34" charset="0"/>
                <a:cs typeface="Arial" panose="020B0604020202020204" pitchFamily="34" charset="0"/>
              </a:defRPr>
            </a:lvl1pPr>
            <a:lvl2pPr marL="335996" indent="0" algn="ctr">
              <a:buNone/>
              <a:defRPr sz="1470"/>
            </a:lvl2pPr>
            <a:lvl3pPr marL="671993" indent="0" algn="ctr">
              <a:buNone/>
              <a:defRPr sz="1323"/>
            </a:lvl3pPr>
            <a:lvl4pPr marL="1007989" indent="0" algn="ctr">
              <a:buNone/>
              <a:defRPr sz="1176"/>
            </a:lvl4pPr>
            <a:lvl5pPr marL="1343985" indent="0" algn="ctr">
              <a:buNone/>
              <a:defRPr sz="1176"/>
            </a:lvl5pPr>
            <a:lvl6pPr marL="1679981" indent="0" algn="ctr">
              <a:buNone/>
              <a:defRPr sz="1176"/>
            </a:lvl6pPr>
            <a:lvl7pPr marL="2015978" indent="0" algn="ctr">
              <a:buNone/>
              <a:defRPr sz="1176"/>
            </a:lvl7pPr>
            <a:lvl8pPr marL="2351974" indent="0" algn="ctr">
              <a:buNone/>
              <a:defRPr sz="1176"/>
            </a:lvl8pPr>
            <a:lvl9pPr marL="2687970" indent="0" algn="ctr">
              <a:buNone/>
              <a:defRPr sz="1176"/>
            </a:lvl9pPr>
          </a:lstStyle>
          <a:p>
            <a:r>
              <a:rPr lang="it-IT"/>
              <a:t>Fare clic per modificare lo stile del sottotitolo dello schema</a:t>
            </a:r>
            <a:endParaRPr lang="en-US"/>
          </a:p>
        </p:txBody>
      </p:sp>
      <p:sp>
        <p:nvSpPr>
          <p:cNvPr id="5" name="Footer Placeholder 4"/>
          <p:cNvSpPr>
            <a:spLocks noGrp="1"/>
          </p:cNvSpPr>
          <p:nvPr>
            <p:ph type="ftr" sz="quarter" idx="11"/>
          </p:nvPr>
        </p:nvSpPr>
        <p:spPr>
          <a:xfrm>
            <a:off x="2967951" y="4841234"/>
            <a:ext cx="3023949"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r>
              <a:rPr lang="en-US"/>
              <a:t>All rights reserved algoWatt S.p.A.</a:t>
            </a:r>
            <a:endParaRPr lang="it-IT"/>
          </a:p>
        </p:txBody>
      </p:sp>
      <p:sp>
        <p:nvSpPr>
          <p:cNvPr id="6" name="Slide Number Placeholder 5"/>
          <p:cNvSpPr>
            <a:spLocks noGrp="1"/>
          </p:cNvSpPr>
          <p:nvPr>
            <p:ph type="sldNum" sz="quarter" idx="12"/>
          </p:nvPr>
        </p:nvSpPr>
        <p:spPr>
          <a:xfrm>
            <a:off x="6785087" y="4841234"/>
            <a:ext cx="2015966"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fld id="{DAC15A13-3B68-4CA3-82C6-67D8A14EAE98}" type="slidenum">
              <a:rPr lang="it-IT" smtClean="0"/>
              <a:pPr/>
              <a:t>‹#›</a:t>
            </a:fld>
            <a:endParaRPr lang="it-IT"/>
          </a:p>
        </p:txBody>
      </p:sp>
      <p:pic>
        <p:nvPicPr>
          <p:cNvPr id="9" name="Immagine 8" descr="Immagine che contiene disegnando, luce&#10;&#10;Descrizione generata automaticamente">
            <a:extLst>
              <a:ext uri="{FF2B5EF4-FFF2-40B4-BE49-F238E27FC236}">
                <a16:creationId xmlns:a16="http://schemas.microsoft.com/office/drawing/2014/main" id="{6316C562-5788-4B1C-9AD1-C8BB11C891A1}"/>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90069" y="1948689"/>
            <a:ext cx="2908830" cy="952642"/>
          </a:xfrm>
          <a:prstGeom prst="rect">
            <a:avLst/>
          </a:prstGeom>
        </p:spPr>
      </p:pic>
    </p:spTree>
    <p:extLst>
      <p:ext uri="{BB962C8B-B14F-4D97-AF65-F5344CB8AC3E}">
        <p14:creationId xmlns:p14="http://schemas.microsoft.com/office/powerpoint/2010/main" val="32853039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Intestazione sezione">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969B0CEA-1062-40B6-BE00-DAD484F4B50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090888" cy="6054495"/>
          </a:xfrm>
          <a:prstGeom prst="rect">
            <a:avLst/>
          </a:prstGeom>
        </p:spPr>
      </p:pic>
      <p:sp>
        <p:nvSpPr>
          <p:cNvPr id="2" name="Title 1"/>
          <p:cNvSpPr>
            <a:spLocks noGrp="1"/>
          </p:cNvSpPr>
          <p:nvPr>
            <p:ph type="title" hasCustomPrompt="1"/>
          </p:nvPr>
        </p:nvSpPr>
        <p:spPr>
          <a:xfrm>
            <a:off x="611324" y="733017"/>
            <a:ext cx="3868601" cy="2096630"/>
          </a:xfrm>
          <a:solidFill>
            <a:srgbClr val="FF9900"/>
          </a:solidFill>
        </p:spPr>
        <p:txBody>
          <a:bodyPr anchor="b">
            <a:normAutofit/>
          </a:bodyPr>
          <a:lstStyle>
            <a:lvl1pPr algn="l" defTabSz="671993" rtl="0" eaLnBrk="1" latinLnBrk="0" hangingPunct="1">
              <a:lnSpc>
                <a:spcPts val="2600"/>
              </a:lnSpc>
              <a:spcBef>
                <a:spcPct val="0"/>
              </a:spcBef>
              <a:buNone/>
              <a:defRPr lang="en-US" sz="3200" kern="1200" baseline="0" dirty="0">
                <a:solidFill>
                  <a:schemeClr val="bg1"/>
                </a:solidFill>
                <a:latin typeface="Arial Black" panose="020B0A04020102020204" pitchFamily="34" charset="0"/>
                <a:ea typeface="+mj-ea"/>
                <a:cs typeface="Arial" panose="020B0604020202020204" pitchFamily="34" charset="0"/>
              </a:defRPr>
            </a:lvl1pPr>
          </a:lstStyle>
          <a:p>
            <a:r>
              <a:rPr lang="it-IT"/>
              <a:t>GREEN</a:t>
            </a:r>
            <a:br>
              <a:rPr lang="it-IT"/>
            </a:br>
            <a:r>
              <a:rPr lang="it-IT"/>
              <a:t>ENTERPRISE &amp;</a:t>
            </a:r>
            <a:br>
              <a:rPr lang="it-IT"/>
            </a:br>
            <a:r>
              <a:rPr lang="it-IT"/>
              <a:t>CITY</a:t>
            </a:r>
            <a:endParaRPr lang="en-US"/>
          </a:p>
        </p:txBody>
      </p:sp>
      <p:sp>
        <p:nvSpPr>
          <p:cNvPr id="3" name="Text Placeholder 2"/>
          <p:cNvSpPr>
            <a:spLocks noGrp="1"/>
          </p:cNvSpPr>
          <p:nvPr>
            <p:ph type="body" idx="1"/>
          </p:nvPr>
        </p:nvSpPr>
        <p:spPr>
          <a:xfrm>
            <a:off x="611324" y="2849482"/>
            <a:ext cx="3868601" cy="1102568"/>
          </a:xfrm>
        </p:spPr>
        <p:txBody>
          <a:bodyPr>
            <a:normAutofit/>
          </a:bodyPr>
          <a:lstStyle>
            <a:lvl1pPr marL="0" indent="0">
              <a:lnSpc>
                <a:spcPct val="100000"/>
              </a:lnSpc>
              <a:spcBef>
                <a:spcPts val="0"/>
              </a:spcBef>
              <a:buNone/>
              <a:defRPr sz="1200">
                <a:solidFill>
                  <a:schemeClr val="bg1"/>
                </a:solidFill>
                <a:latin typeface="Arial Black" panose="020B0A04020102020204" pitchFamily="34" charset="0"/>
              </a:defRPr>
            </a:lvl1pPr>
            <a:lvl2pPr marL="335996" indent="0">
              <a:buNone/>
              <a:defRPr sz="1470">
                <a:solidFill>
                  <a:schemeClr val="tx1">
                    <a:tint val="75000"/>
                  </a:schemeClr>
                </a:solidFill>
              </a:defRPr>
            </a:lvl2pPr>
            <a:lvl3pPr marL="671993" indent="0">
              <a:buNone/>
              <a:defRPr sz="1323">
                <a:solidFill>
                  <a:schemeClr val="tx1">
                    <a:tint val="75000"/>
                  </a:schemeClr>
                </a:solidFill>
              </a:defRPr>
            </a:lvl3pPr>
            <a:lvl4pPr marL="1007989" indent="0">
              <a:buNone/>
              <a:defRPr sz="1176">
                <a:solidFill>
                  <a:schemeClr val="tx1">
                    <a:tint val="75000"/>
                  </a:schemeClr>
                </a:solidFill>
              </a:defRPr>
            </a:lvl4pPr>
            <a:lvl5pPr marL="1343985" indent="0">
              <a:buNone/>
              <a:defRPr sz="1176">
                <a:solidFill>
                  <a:schemeClr val="tx1">
                    <a:tint val="75000"/>
                  </a:schemeClr>
                </a:solidFill>
              </a:defRPr>
            </a:lvl5pPr>
            <a:lvl6pPr marL="1679981" indent="0">
              <a:buNone/>
              <a:defRPr sz="1176">
                <a:solidFill>
                  <a:schemeClr val="tx1">
                    <a:tint val="75000"/>
                  </a:schemeClr>
                </a:solidFill>
              </a:defRPr>
            </a:lvl6pPr>
            <a:lvl7pPr marL="2015978" indent="0">
              <a:buNone/>
              <a:defRPr sz="1176">
                <a:solidFill>
                  <a:schemeClr val="tx1">
                    <a:tint val="75000"/>
                  </a:schemeClr>
                </a:solidFill>
              </a:defRPr>
            </a:lvl7pPr>
            <a:lvl8pPr marL="2351974" indent="0">
              <a:buNone/>
              <a:defRPr sz="1176">
                <a:solidFill>
                  <a:schemeClr val="tx1">
                    <a:tint val="75000"/>
                  </a:schemeClr>
                </a:solidFill>
              </a:defRPr>
            </a:lvl8pPr>
            <a:lvl9pPr marL="2687970" indent="0">
              <a:buNone/>
              <a:defRPr sz="1176">
                <a:solidFill>
                  <a:schemeClr val="tx1">
                    <a:tint val="75000"/>
                  </a:schemeClr>
                </a:solidFill>
              </a:defRPr>
            </a:lvl9pPr>
          </a:lstStyle>
          <a:p>
            <a:pPr lvl="0"/>
            <a:r>
              <a:rPr lang="it-IT"/>
              <a:t>Modifica gli stili del testo dello schema</a:t>
            </a:r>
          </a:p>
        </p:txBody>
      </p:sp>
      <p:sp>
        <p:nvSpPr>
          <p:cNvPr id="5" name="Footer Placeholder 4"/>
          <p:cNvSpPr>
            <a:spLocks noGrp="1"/>
          </p:cNvSpPr>
          <p:nvPr>
            <p:ph type="ftr" sz="quarter" idx="11"/>
          </p:nvPr>
        </p:nvSpPr>
        <p:spPr/>
        <p:txBody>
          <a:bodyPr/>
          <a:lstStyle>
            <a:lvl1pPr>
              <a:defRPr>
                <a:solidFill>
                  <a:schemeClr val="bg1"/>
                </a:solidFill>
              </a:defRPr>
            </a:lvl1p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solidFill>
                  <a:srgbClr val="FFFFFF"/>
                </a:solidFill>
              </a:rPr>
              <a:t>All rights reserved algoWatt S.p.A.</a:t>
            </a:r>
            <a:endParaRPr kumimoji="0" lang="it-IT" sz="7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pPr marL="0" marR="0" lvl="0" indent="0" algn="r" defTabSz="457200" rtl="0" eaLnBrk="1" fontAlgn="auto" latinLnBrk="0" hangingPunct="1">
              <a:lnSpc>
                <a:spcPct val="100000"/>
              </a:lnSpc>
              <a:spcBef>
                <a:spcPts val="0"/>
              </a:spcBef>
              <a:spcAft>
                <a:spcPts val="0"/>
              </a:spcAft>
              <a:buClrTx/>
              <a:buSzTx/>
              <a:buFontTx/>
              <a:buNone/>
              <a:tabLst/>
              <a:defRPr/>
            </a:pPr>
            <a:fld id="{DAC15A13-3B68-4CA3-82C6-67D8A14EAE98}" type="slidenum">
              <a:rPr kumimoji="0" lang="it-IT" sz="7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it-IT" sz="7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8" name="Immagine 7" descr="Immagine che contiene disegnando, luce&#10;&#10;Descrizione generata automaticamente">
            <a:extLst>
              <a:ext uri="{FF2B5EF4-FFF2-40B4-BE49-F238E27FC236}">
                <a16:creationId xmlns:a16="http://schemas.microsoft.com/office/drawing/2014/main" id="{2DDFAFDC-A58C-41D9-8FEA-1F3711F88CD1}"/>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94710" y="4378192"/>
            <a:ext cx="1778531" cy="582469"/>
          </a:xfrm>
          <a:prstGeom prst="rect">
            <a:avLst/>
          </a:prstGeom>
        </p:spPr>
      </p:pic>
    </p:spTree>
    <p:extLst>
      <p:ext uri="{BB962C8B-B14F-4D97-AF65-F5344CB8AC3E}">
        <p14:creationId xmlns:p14="http://schemas.microsoft.com/office/powerpoint/2010/main" val="25297556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olo e contenuto completo">
    <p:spTree>
      <p:nvGrpSpPr>
        <p:cNvPr id="1" name=""/>
        <p:cNvGrpSpPr/>
        <p:nvPr/>
      </p:nvGrpSpPr>
      <p:grpSpPr>
        <a:xfrm>
          <a:off x="0" y="0"/>
          <a:ext cx="0" cy="0"/>
          <a:chOff x="0" y="0"/>
          <a:chExt cx="0" cy="0"/>
        </a:xfrm>
      </p:grpSpPr>
      <p:pic>
        <p:nvPicPr>
          <p:cNvPr id="10" name="Immagine 9">
            <a:extLst>
              <a:ext uri="{FF2B5EF4-FFF2-40B4-BE49-F238E27FC236}">
                <a16:creationId xmlns:a16="http://schemas.microsoft.com/office/drawing/2014/main" id="{5CCB2746-0BA9-4AE4-9820-E3B0A9B91FAE}"/>
              </a:ext>
            </a:extLst>
          </p:cNvPr>
          <p:cNvPicPr>
            <a:picLocks noChangeAspect="1"/>
          </p:cNvPicPr>
          <p:nvPr userDrawn="1"/>
        </p:nvPicPr>
        <p:blipFill rotWithShape="1">
          <a:blip r:embed="rId2" cstate="email">
            <a:extLst>
              <a:ext uri="{BEBA8EAE-BF5A-486C-A8C5-ECC9F3942E4B}">
                <a14:imgProps xmlns:a14="http://schemas.microsoft.com/office/drawing/2010/main">
                  <a14:imgLayer r:embed="rId3">
                    <a14:imgEffect>
                      <a14:brightnessContrast bright="-36000"/>
                    </a14:imgEffect>
                  </a14:imgLayer>
                </a14:imgProps>
              </a:ext>
              <a:ext uri="{28A0092B-C50C-407E-A947-70E740481C1C}">
                <a14:useLocalDpi xmlns:a14="http://schemas.microsoft.com/office/drawing/2010/main"/>
              </a:ext>
            </a:extLst>
          </a:blip>
          <a:srcRect/>
          <a:stretch/>
        </p:blipFill>
        <p:spPr>
          <a:xfrm>
            <a:off x="6137932" y="0"/>
            <a:ext cx="2821918" cy="5336359"/>
          </a:xfrm>
          <a:prstGeom prst="rect">
            <a:avLst/>
          </a:prstGeom>
        </p:spPr>
      </p:pic>
      <p:sp>
        <p:nvSpPr>
          <p:cNvPr id="7" name="Rettangolo 6">
            <a:extLst>
              <a:ext uri="{FF2B5EF4-FFF2-40B4-BE49-F238E27FC236}">
                <a16:creationId xmlns:a16="http://schemas.microsoft.com/office/drawing/2014/main" id="{99E5A5F5-CBCB-44F7-8188-EF5EB03B50EF}"/>
              </a:ext>
            </a:extLst>
          </p:cNvPr>
          <p:cNvSpPr/>
          <p:nvPr userDrawn="1"/>
        </p:nvSpPr>
        <p:spPr>
          <a:xfrm>
            <a:off x="0" y="4901522"/>
            <a:ext cx="8959850" cy="138791"/>
          </a:xfrm>
          <a:prstGeom prst="rect">
            <a:avLst/>
          </a:prstGeom>
          <a:gradFill flip="none" rotWithShape="1">
            <a:gsLst>
              <a:gs pos="0">
                <a:srgbClr val="4DD952"/>
              </a:gs>
              <a:gs pos="100000">
                <a:srgbClr val="21429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23"/>
          </a:p>
        </p:txBody>
      </p:sp>
      <p:sp>
        <p:nvSpPr>
          <p:cNvPr id="2" name="Title 1"/>
          <p:cNvSpPr>
            <a:spLocks noGrp="1"/>
          </p:cNvSpPr>
          <p:nvPr>
            <p:ph type="title"/>
          </p:nvPr>
        </p:nvSpPr>
        <p:spPr>
          <a:xfrm>
            <a:off x="615990" y="268350"/>
            <a:ext cx="7727871" cy="395327"/>
          </a:xfrm>
        </p:spPr>
        <p:txBody>
          <a:bodyPr>
            <a:noAutofit/>
          </a:bodyPr>
          <a:lstStyle>
            <a:lvl1pPr>
              <a:lnSpc>
                <a:spcPct val="100000"/>
              </a:lnSpc>
              <a:defRPr sz="1800">
                <a:solidFill>
                  <a:schemeClr val="tx1">
                    <a:lumMod val="85000"/>
                    <a:lumOff val="15000"/>
                  </a:schemeClr>
                </a:solidFill>
                <a:latin typeface="Arial Black" panose="020B0A04020102020204" pitchFamily="34" charset="0"/>
              </a:defRPr>
            </a:lvl1pPr>
          </a:lstStyle>
          <a:p>
            <a:r>
              <a:rPr lang="it-IT"/>
              <a:t>Fare clic per modificare lo stile del titolo dello schema</a:t>
            </a:r>
            <a:endParaRPr lang="en-US"/>
          </a:p>
        </p:txBody>
      </p:sp>
      <p:sp>
        <p:nvSpPr>
          <p:cNvPr id="3" name="Content Placeholder 2"/>
          <p:cNvSpPr>
            <a:spLocks noGrp="1"/>
          </p:cNvSpPr>
          <p:nvPr>
            <p:ph idx="1"/>
          </p:nvPr>
        </p:nvSpPr>
        <p:spPr>
          <a:xfrm>
            <a:off x="615990" y="1025417"/>
            <a:ext cx="7727871" cy="3324990"/>
          </a:xfrm>
        </p:spPr>
        <p:txBody>
          <a:bodyPr>
            <a:normAutofit/>
          </a:bodyPr>
          <a:lstStyle>
            <a:lvl1pPr>
              <a:lnSpc>
                <a:spcPct val="100000"/>
              </a:lnSpc>
              <a:defRPr sz="1200"/>
            </a:lvl1pPr>
            <a:lvl2pPr>
              <a:lnSpc>
                <a:spcPct val="100000"/>
              </a:lnSpc>
              <a:defRPr sz="1100"/>
            </a:lvl2pPr>
            <a:lvl3pPr>
              <a:lnSpc>
                <a:spcPct val="100000"/>
              </a:lnSpc>
              <a:defRPr sz="1050"/>
            </a:lvl3pPr>
            <a:lvl4pPr>
              <a:lnSpc>
                <a:spcPct val="100000"/>
              </a:lnSpc>
              <a:defRPr sz="900"/>
            </a:lvl4pPr>
            <a:lvl5pPr>
              <a:lnSpc>
                <a:spcPct val="100000"/>
              </a:lnSpc>
              <a:defRPr sz="900"/>
            </a:lvl5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Footer Placeholder 4"/>
          <p:cNvSpPr>
            <a:spLocks noGrp="1"/>
          </p:cNvSpPr>
          <p:nvPr>
            <p:ph type="ftr" sz="quarter" idx="11"/>
          </p:nvPr>
        </p:nvSpPr>
        <p:spPr>
          <a:xfrm>
            <a:off x="2967951" y="4848608"/>
            <a:ext cx="3023949"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r>
              <a:rPr lang="en-US"/>
              <a:t>All rights reserved algoWatt S.p.A.</a:t>
            </a:r>
            <a:endParaRPr lang="it-IT"/>
          </a:p>
        </p:txBody>
      </p:sp>
      <p:sp>
        <p:nvSpPr>
          <p:cNvPr id="6" name="Slide Number Placeholder 5"/>
          <p:cNvSpPr>
            <a:spLocks noGrp="1"/>
          </p:cNvSpPr>
          <p:nvPr>
            <p:ph type="sldNum" sz="quarter" idx="12"/>
          </p:nvPr>
        </p:nvSpPr>
        <p:spPr>
          <a:xfrm>
            <a:off x="6785088" y="4848608"/>
            <a:ext cx="2015966"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fld id="{DAC15A13-3B68-4CA3-82C6-67D8A14EAE98}" type="slidenum">
              <a:rPr lang="it-IT" smtClean="0"/>
              <a:pPr/>
              <a:t>‹#›</a:t>
            </a:fld>
            <a:endParaRPr lang="it-IT"/>
          </a:p>
        </p:txBody>
      </p:sp>
      <p:sp>
        <p:nvSpPr>
          <p:cNvPr id="8" name="Text Placeholder 2">
            <a:extLst>
              <a:ext uri="{FF2B5EF4-FFF2-40B4-BE49-F238E27FC236}">
                <a16:creationId xmlns:a16="http://schemas.microsoft.com/office/drawing/2014/main" id="{B8D8EA98-AAC6-4109-B97C-D7EA44235662}"/>
              </a:ext>
            </a:extLst>
          </p:cNvPr>
          <p:cNvSpPr>
            <a:spLocks noGrp="1"/>
          </p:cNvSpPr>
          <p:nvPr>
            <p:ph type="body" idx="13"/>
          </p:nvPr>
        </p:nvSpPr>
        <p:spPr>
          <a:xfrm>
            <a:off x="615989" y="689906"/>
            <a:ext cx="7727870" cy="302769"/>
          </a:xfrm>
        </p:spPr>
        <p:txBody>
          <a:bodyPr anchor="b">
            <a:noAutofit/>
          </a:bodyPr>
          <a:lstStyle>
            <a:lvl1pPr marL="0" indent="0">
              <a:lnSpc>
                <a:spcPct val="100000"/>
              </a:lnSpc>
              <a:buNone/>
              <a:defRPr sz="1200" b="1">
                <a:solidFill>
                  <a:schemeClr val="bg2">
                    <a:lumMod val="25000"/>
                  </a:schemeClr>
                </a:solidFill>
                <a:latin typeface="Arial Black" panose="020B0A04020102020204" pitchFamily="34" charset="0"/>
              </a:defRPr>
            </a:lvl1pPr>
            <a:lvl2pPr marL="335996" indent="0">
              <a:buNone/>
              <a:defRPr sz="1470" b="1"/>
            </a:lvl2pPr>
            <a:lvl3pPr marL="671993" indent="0">
              <a:buNone/>
              <a:defRPr sz="1323" b="1"/>
            </a:lvl3pPr>
            <a:lvl4pPr marL="1007989" indent="0">
              <a:buNone/>
              <a:defRPr sz="1176" b="1"/>
            </a:lvl4pPr>
            <a:lvl5pPr marL="1343985" indent="0">
              <a:buNone/>
              <a:defRPr sz="1176" b="1"/>
            </a:lvl5pPr>
            <a:lvl6pPr marL="1679981" indent="0">
              <a:buNone/>
              <a:defRPr sz="1176" b="1"/>
            </a:lvl6pPr>
            <a:lvl7pPr marL="2015978" indent="0">
              <a:buNone/>
              <a:defRPr sz="1176" b="1"/>
            </a:lvl7pPr>
            <a:lvl8pPr marL="2351974" indent="0">
              <a:buNone/>
              <a:defRPr sz="1176" b="1"/>
            </a:lvl8pPr>
            <a:lvl9pPr marL="2687970" indent="0">
              <a:buNone/>
              <a:defRPr sz="1176" b="1"/>
            </a:lvl9pPr>
          </a:lstStyle>
          <a:p>
            <a:pPr lvl="0"/>
            <a:r>
              <a:rPr lang="it-IT"/>
              <a:t>Modifica gli stili del testo dello schema</a:t>
            </a:r>
          </a:p>
        </p:txBody>
      </p:sp>
      <p:pic>
        <p:nvPicPr>
          <p:cNvPr id="9" name="Immagine 8" descr="Immagine che contiene orologio, segnale&#10;&#10;Descrizione generata automaticamente">
            <a:extLst>
              <a:ext uri="{FF2B5EF4-FFF2-40B4-BE49-F238E27FC236}">
                <a16:creationId xmlns:a16="http://schemas.microsoft.com/office/drawing/2014/main" id="{85B7953F-4257-4218-9EE5-6EFC8E99AEC6}"/>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505302" y="4383149"/>
            <a:ext cx="1478080" cy="485303"/>
          </a:xfrm>
          <a:prstGeom prst="rect">
            <a:avLst/>
          </a:prstGeom>
        </p:spPr>
      </p:pic>
    </p:spTree>
    <p:extLst>
      <p:ext uri="{BB962C8B-B14F-4D97-AF65-F5344CB8AC3E}">
        <p14:creationId xmlns:p14="http://schemas.microsoft.com/office/powerpoint/2010/main" val="39204509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olo e contenuto solo logo">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99E5A5F5-CBCB-44F7-8188-EF5EB03B50EF}"/>
              </a:ext>
            </a:extLst>
          </p:cNvPr>
          <p:cNvSpPr/>
          <p:nvPr userDrawn="1"/>
        </p:nvSpPr>
        <p:spPr>
          <a:xfrm>
            <a:off x="0" y="4901522"/>
            <a:ext cx="8959850" cy="138791"/>
          </a:xfrm>
          <a:prstGeom prst="rect">
            <a:avLst/>
          </a:prstGeom>
          <a:gradFill flip="none" rotWithShape="1">
            <a:gsLst>
              <a:gs pos="0">
                <a:srgbClr val="4DD952"/>
              </a:gs>
              <a:gs pos="100000">
                <a:srgbClr val="21429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23"/>
          </a:p>
        </p:txBody>
      </p:sp>
      <p:sp>
        <p:nvSpPr>
          <p:cNvPr id="2" name="Title 1"/>
          <p:cNvSpPr>
            <a:spLocks noGrp="1"/>
          </p:cNvSpPr>
          <p:nvPr>
            <p:ph type="title"/>
          </p:nvPr>
        </p:nvSpPr>
        <p:spPr>
          <a:xfrm>
            <a:off x="615990" y="268350"/>
            <a:ext cx="7727871" cy="395327"/>
          </a:xfrm>
        </p:spPr>
        <p:txBody>
          <a:bodyPr>
            <a:noAutofit/>
          </a:bodyPr>
          <a:lstStyle>
            <a:lvl1pPr>
              <a:lnSpc>
                <a:spcPct val="100000"/>
              </a:lnSpc>
              <a:defRPr sz="1800">
                <a:solidFill>
                  <a:schemeClr val="tx1">
                    <a:lumMod val="85000"/>
                    <a:lumOff val="15000"/>
                  </a:schemeClr>
                </a:solidFill>
                <a:latin typeface="Arial Black" panose="020B0A04020102020204" pitchFamily="34" charset="0"/>
              </a:defRPr>
            </a:lvl1pPr>
          </a:lstStyle>
          <a:p>
            <a:r>
              <a:rPr lang="it-IT"/>
              <a:t>Fare clic per modificare lo stile del titolo dello schema</a:t>
            </a:r>
            <a:endParaRPr lang="en-US"/>
          </a:p>
        </p:txBody>
      </p:sp>
      <p:sp>
        <p:nvSpPr>
          <p:cNvPr id="3" name="Content Placeholder 2"/>
          <p:cNvSpPr>
            <a:spLocks noGrp="1"/>
          </p:cNvSpPr>
          <p:nvPr>
            <p:ph idx="1"/>
          </p:nvPr>
        </p:nvSpPr>
        <p:spPr>
          <a:xfrm>
            <a:off x="615990" y="1025417"/>
            <a:ext cx="7727871" cy="3324990"/>
          </a:xfrm>
        </p:spPr>
        <p:txBody>
          <a:bodyPr>
            <a:normAutofit/>
          </a:bodyPr>
          <a:lstStyle>
            <a:lvl1pPr>
              <a:lnSpc>
                <a:spcPct val="100000"/>
              </a:lnSpc>
              <a:defRPr sz="1200"/>
            </a:lvl1pPr>
            <a:lvl2pPr>
              <a:lnSpc>
                <a:spcPct val="100000"/>
              </a:lnSpc>
              <a:defRPr sz="1100"/>
            </a:lvl2pPr>
            <a:lvl3pPr>
              <a:lnSpc>
                <a:spcPct val="100000"/>
              </a:lnSpc>
              <a:defRPr sz="1050"/>
            </a:lvl3pPr>
            <a:lvl4pPr>
              <a:lnSpc>
                <a:spcPct val="100000"/>
              </a:lnSpc>
              <a:defRPr sz="900"/>
            </a:lvl4pPr>
            <a:lvl5pPr>
              <a:lnSpc>
                <a:spcPct val="100000"/>
              </a:lnSpc>
              <a:defRPr sz="900"/>
            </a:lvl5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Footer Placeholder 4"/>
          <p:cNvSpPr>
            <a:spLocks noGrp="1"/>
          </p:cNvSpPr>
          <p:nvPr>
            <p:ph type="ftr" sz="quarter" idx="11"/>
          </p:nvPr>
        </p:nvSpPr>
        <p:spPr>
          <a:xfrm>
            <a:off x="2967951" y="4848608"/>
            <a:ext cx="3023949"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r>
              <a:rPr lang="en-US"/>
              <a:t>All rights reserved algoWatt S.p.A.</a:t>
            </a:r>
            <a:endParaRPr lang="it-IT"/>
          </a:p>
        </p:txBody>
      </p:sp>
      <p:sp>
        <p:nvSpPr>
          <p:cNvPr id="6" name="Slide Number Placeholder 5"/>
          <p:cNvSpPr>
            <a:spLocks noGrp="1"/>
          </p:cNvSpPr>
          <p:nvPr>
            <p:ph type="sldNum" sz="quarter" idx="12"/>
          </p:nvPr>
        </p:nvSpPr>
        <p:spPr>
          <a:xfrm>
            <a:off x="6785088" y="4848608"/>
            <a:ext cx="2015966" cy="268350"/>
          </a:xfrm>
        </p:spPr>
        <p:txBody>
          <a:bodyPr/>
          <a:lstStyle>
            <a:lvl1pPr>
              <a:defRPr sz="700">
                <a:solidFill>
                  <a:schemeClr val="bg1"/>
                </a:solidFill>
                <a:latin typeface="Arial" panose="020B0604020202020204" pitchFamily="34" charset="0"/>
                <a:cs typeface="Arial" panose="020B0604020202020204" pitchFamily="34" charset="0"/>
              </a:defRPr>
            </a:lvl1pPr>
          </a:lstStyle>
          <a:p>
            <a:fld id="{DAC15A13-3B68-4CA3-82C6-67D8A14EAE98}" type="slidenum">
              <a:rPr lang="it-IT" smtClean="0"/>
              <a:pPr/>
              <a:t>‹#›</a:t>
            </a:fld>
            <a:endParaRPr lang="it-IT"/>
          </a:p>
        </p:txBody>
      </p:sp>
      <p:sp>
        <p:nvSpPr>
          <p:cNvPr id="8" name="Text Placeholder 2">
            <a:extLst>
              <a:ext uri="{FF2B5EF4-FFF2-40B4-BE49-F238E27FC236}">
                <a16:creationId xmlns:a16="http://schemas.microsoft.com/office/drawing/2014/main" id="{B8D8EA98-AAC6-4109-B97C-D7EA44235662}"/>
              </a:ext>
            </a:extLst>
          </p:cNvPr>
          <p:cNvSpPr>
            <a:spLocks noGrp="1"/>
          </p:cNvSpPr>
          <p:nvPr>
            <p:ph type="body" idx="13"/>
          </p:nvPr>
        </p:nvSpPr>
        <p:spPr>
          <a:xfrm>
            <a:off x="615989" y="689906"/>
            <a:ext cx="7727870" cy="302769"/>
          </a:xfrm>
        </p:spPr>
        <p:txBody>
          <a:bodyPr anchor="b">
            <a:noAutofit/>
          </a:bodyPr>
          <a:lstStyle>
            <a:lvl1pPr marL="0" indent="0">
              <a:lnSpc>
                <a:spcPct val="100000"/>
              </a:lnSpc>
              <a:buNone/>
              <a:defRPr sz="1200" b="1">
                <a:solidFill>
                  <a:schemeClr val="bg2">
                    <a:lumMod val="25000"/>
                  </a:schemeClr>
                </a:solidFill>
                <a:latin typeface="Arial Black" panose="020B0A04020102020204" pitchFamily="34" charset="0"/>
              </a:defRPr>
            </a:lvl1pPr>
            <a:lvl2pPr marL="335996" indent="0">
              <a:buNone/>
              <a:defRPr sz="1470" b="1"/>
            </a:lvl2pPr>
            <a:lvl3pPr marL="671993" indent="0">
              <a:buNone/>
              <a:defRPr sz="1323" b="1"/>
            </a:lvl3pPr>
            <a:lvl4pPr marL="1007989" indent="0">
              <a:buNone/>
              <a:defRPr sz="1176" b="1"/>
            </a:lvl4pPr>
            <a:lvl5pPr marL="1343985" indent="0">
              <a:buNone/>
              <a:defRPr sz="1176" b="1"/>
            </a:lvl5pPr>
            <a:lvl6pPr marL="1679981" indent="0">
              <a:buNone/>
              <a:defRPr sz="1176" b="1"/>
            </a:lvl6pPr>
            <a:lvl7pPr marL="2015978" indent="0">
              <a:buNone/>
              <a:defRPr sz="1176" b="1"/>
            </a:lvl7pPr>
            <a:lvl8pPr marL="2351974" indent="0">
              <a:buNone/>
              <a:defRPr sz="1176" b="1"/>
            </a:lvl8pPr>
            <a:lvl9pPr marL="2687970" indent="0">
              <a:buNone/>
              <a:defRPr sz="1176" b="1"/>
            </a:lvl9pPr>
          </a:lstStyle>
          <a:p>
            <a:pPr lvl="0"/>
            <a:r>
              <a:rPr lang="it-IT"/>
              <a:t>Modifica gli stili del testo dello schema</a:t>
            </a:r>
          </a:p>
        </p:txBody>
      </p:sp>
      <p:pic>
        <p:nvPicPr>
          <p:cNvPr id="9" name="Immagine 8" descr="Immagine che contiene orologio, segnale&#10;&#10;Descrizione generata automaticamente">
            <a:extLst>
              <a:ext uri="{FF2B5EF4-FFF2-40B4-BE49-F238E27FC236}">
                <a16:creationId xmlns:a16="http://schemas.microsoft.com/office/drawing/2014/main" id="{B0760314-C1AA-45FF-A68F-408DE495DE2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505302" y="4383149"/>
            <a:ext cx="1478080" cy="485303"/>
          </a:xfrm>
          <a:prstGeom prst="rect">
            <a:avLst/>
          </a:prstGeom>
        </p:spPr>
      </p:pic>
    </p:spTree>
    <p:extLst>
      <p:ext uri="{BB962C8B-B14F-4D97-AF65-F5344CB8AC3E}">
        <p14:creationId xmlns:p14="http://schemas.microsoft.com/office/powerpoint/2010/main" val="1173597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A5FCD-0B8F-40CE-87F3-08349DB0FF73}"/>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1E860C33-E2D8-4FC8-AA0C-1CB56B8988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3CBD5ED2-28A1-4BF4-A380-DE1D4081E604}"/>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5" name="Footer Placeholder 4">
            <a:extLst>
              <a:ext uri="{FF2B5EF4-FFF2-40B4-BE49-F238E27FC236}">
                <a16:creationId xmlns:a16="http://schemas.microsoft.com/office/drawing/2014/main" id="{786FB0AA-B6DA-4BDC-A844-2943D362F372}"/>
              </a:ext>
            </a:extLst>
          </p:cNvPr>
          <p:cNvSpPr>
            <a:spLocks noGrp="1"/>
          </p:cNvSpPr>
          <p:nvPr>
            <p:ph type="ftr" sz="quarter" idx="11"/>
          </p:nvPr>
        </p:nvSpPr>
        <p:spPr/>
        <p:txBody>
          <a:bodyPr/>
          <a:lstStyle/>
          <a:p>
            <a:r>
              <a:rPr lang="en-US"/>
              <a:t>All rights reserved algoWatt S.p.A.</a:t>
            </a:r>
            <a:endParaRPr lang="it-IT"/>
          </a:p>
        </p:txBody>
      </p:sp>
      <p:sp>
        <p:nvSpPr>
          <p:cNvPr id="6" name="Slide Number Placeholder 5">
            <a:extLst>
              <a:ext uri="{FF2B5EF4-FFF2-40B4-BE49-F238E27FC236}">
                <a16:creationId xmlns:a16="http://schemas.microsoft.com/office/drawing/2014/main" id="{73A66D35-E18F-4E81-8171-8F38234F6080}"/>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522855235"/>
      </p:ext>
    </p:extLst>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D57-DBEF-4A81-B745-E3C08EFA5945}"/>
              </a:ext>
            </a:extLst>
          </p:cNvPr>
          <p:cNvSpPr>
            <a:spLocks noGrp="1"/>
          </p:cNvSpPr>
          <p:nvPr>
            <p:ph type="title"/>
          </p:nvPr>
        </p:nvSpPr>
        <p:spPr>
          <a:xfrm>
            <a:off x="611323" y="1256579"/>
            <a:ext cx="7727871" cy="2096630"/>
          </a:xfrm>
        </p:spPr>
        <p:txBody>
          <a:bodyPr anchor="b"/>
          <a:lstStyle>
            <a:lvl1pPr>
              <a:defRPr sz="4409"/>
            </a:lvl1pPr>
          </a:lstStyle>
          <a:p>
            <a:r>
              <a:rPr lang="en-US"/>
              <a:t>Click to edit Master title style</a:t>
            </a:r>
            <a:endParaRPr lang="it-IT"/>
          </a:p>
        </p:txBody>
      </p:sp>
      <p:sp>
        <p:nvSpPr>
          <p:cNvPr id="3" name="Text Placeholder 2">
            <a:extLst>
              <a:ext uri="{FF2B5EF4-FFF2-40B4-BE49-F238E27FC236}">
                <a16:creationId xmlns:a16="http://schemas.microsoft.com/office/drawing/2014/main" id="{4EFDE6FA-FFD5-44CB-8BE2-AA09D1C8D0D2}"/>
              </a:ext>
            </a:extLst>
          </p:cNvPr>
          <p:cNvSpPr>
            <a:spLocks noGrp="1"/>
          </p:cNvSpPr>
          <p:nvPr>
            <p:ph type="body" idx="1"/>
          </p:nvPr>
        </p:nvSpPr>
        <p:spPr>
          <a:xfrm>
            <a:off x="611323" y="3373044"/>
            <a:ext cx="7727871" cy="1102568"/>
          </a:xfrm>
        </p:spPr>
        <p:txBody>
          <a:bodyPr/>
          <a:lstStyle>
            <a:lvl1pPr marL="0" indent="0">
              <a:buNone/>
              <a:defRPr sz="1764">
                <a:solidFill>
                  <a:schemeClr val="tx1">
                    <a:tint val="75000"/>
                  </a:schemeClr>
                </a:solidFill>
              </a:defRPr>
            </a:lvl1pPr>
            <a:lvl2pPr marL="335996" indent="0">
              <a:buNone/>
              <a:defRPr sz="1470">
                <a:solidFill>
                  <a:schemeClr val="tx1">
                    <a:tint val="75000"/>
                  </a:schemeClr>
                </a:solidFill>
              </a:defRPr>
            </a:lvl2pPr>
            <a:lvl3pPr marL="671993" indent="0">
              <a:buNone/>
              <a:defRPr sz="1323">
                <a:solidFill>
                  <a:schemeClr val="tx1">
                    <a:tint val="75000"/>
                  </a:schemeClr>
                </a:solidFill>
              </a:defRPr>
            </a:lvl3pPr>
            <a:lvl4pPr marL="1007989" indent="0">
              <a:buNone/>
              <a:defRPr sz="1176">
                <a:solidFill>
                  <a:schemeClr val="tx1">
                    <a:tint val="75000"/>
                  </a:schemeClr>
                </a:solidFill>
              </a:defRPr>
            </a:lvl4pPr>
            <a:lvl5pPr marL="1343985" indent="0">
              <a:buNone/>
              <a:defRPr sz="1176">
                <a:solidFill>
                  <a:schemeClr val="tx1">
                    <a:tint val="75000"/>
                  </a:schemeClr>
                </a:solidFill>
              </a:defRPr>
            </a:lvl5pPr>
            <a:lvl6pPr marL="1679981" indent="0">
              <a:buNone/>
              <a:defRPr sz="1176">
                <a:solidFill>
                  <a:schemeClr val="tx1">
                    <a:tint val="75000"/>
                  </a:schemeClr>
                </a:solidFill>
              </a:defRPr>
            </a:lvl6pPr>
            <a:lvl7pPr marL="2015978" indent="0">
              <a:buNone/>
              <a:defRPr sz="1176">
                <a:solidFill>
                  <a:schemeClr val="tx1">
                    <a:tint val="75000"/>
                  </a:schemeClr>
                </a:solidFill>
              </a:defRPr>
            </a:lvl7pPr>
            <a:lvl8pPr marL="2351974" indent="0">
              <a:buNone/>
              <a:defRPr sz="1176">
                <a:solidFill>
                  <a:schemeClr val="tx1">
                    <a:tint val="75000"/>
                  </a:schemeClr>
                </a:solidFill>
              </a:defRPr>
            </a:lvl8pPr>
            <a:lvl9pPr marL="2687970" indent="0">
              <a:buNone/>
              <a:defRPr sz="1176">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867C26-A4B3-400D-8415-F53051178116}"/>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5" name="Footer Placeholder 4">
            <a:extLst>
              <a:ext uri="{FF2B5EF4-FFF2-40B4-BE49-F238E27FC236}">
                <a16:creationId xmlns:a16="http://schemas.microsoft.com/office/drawing/2014/main" id="{4D12F201-C7AA-427D-808E-D0727A52DED1}"/>
              </a:ext>
            </a:extLst>
          </p:cNvPr>
          <p:cNvSpPr>
            <a:spLocks noGrp="1"/>
          </p:cNvSpPr>
          <p:nvPr>
            <p:ph type="ftr" sz="quarter" idx="11"/>
          </p:nvPr>
        </p:nvSpPr>
        <p:spPr/>
        <p:txBody>
          <a:bodyPr/>
          <a:lstStyle/>
          <a:p>
            <a:r>
              <a:rPr lang="en-US"/>
              <a:t>All rights reserved algoWatt S.p.A.</a:t>
            </a:r>
            <a:endParaRPr lang="it-IT"/>
          </a:p>
        </p:txBody>
      </p:sp>
      <p:sp>
        <p:nvSpPr>
          <p:cNvPr id="6" name="Slide Number Placeholder 5">
            <a:extLst>
              <a:ext uri="{FF2B5EF4-FFF2-40B4-BE49-F238E27FC236}">
                <a16:creationId xmlns:a16="http://schemas.microsoft.com/office/drawing/2014/main" id="{2683BBC0-F18B-4955-BE88-FCD27D00ED94}"/>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19240814"/>
      </p:ext>
    </p:extLst>
  </p:cSld>
  <p:clrMapOvr>
    <a:masterClrMapping/>
  </p:clrMapOvr>
  <p:hf sldNum="0"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66EAF-2593-4000-B188-7BA480DDD5F7}"/>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14A7B66C-E1EF-4D73-90E0-3259C4CF218A}"/>
              </a:ext>
            </a:extLst>
          </p:cNvPr>
          <p:cNvSpPr>
            <a:spLocks noGrp="1"/>
          </p:cNvSpPr>
          <p:nvPr>
            <p:ph sz="half" idx="1"/>
          </p:nvPr>
        </p:nvSpPr>
        <p:spPr>
          <a:xfrm>
            <a:off x="615990" y="1341750"/>
            <a:ext cx="3807936" cy="319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Content Placeholder 3">
            <a:extLst>
              <a:ext uri="{FF2B5EF4-FFF2-40B4-BE49-F238E27FC236}">
                <a16:creationId xmlns:a16="http://schemas.microsoft.com/office/drawing/2014/main" id="{C2B8AAC6-3C79-41B0-83D7-8DEFDE603C18}"/>
              </a:ext>
            </a:extLst>
          </p:cNvPr>
          <p:cNvSpPr>
            <a:spLocks noGrp="1"/>
          </p:cNvSpPr>
          <p:nvPr>
            <p:ph sz="half" idx="2"/>
          </p:nvPr>
        </p:nvSpPr>
        <p:spPr>
          <a:xfrm>
            <a:off x="4535924" y="1341750"/>
            <a:ext cx="3807936" cy="319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Date Placeholder 4">
            <a:extLst>
              <a:ext uri="{FF2B5EF4-FFF2-40B4-BE49-F238E27FC236}">
                <a16:creationId xmlns:a16="http://schemas.microsoft.com/office/drawing/2014/main" id="{9D12B002-877E-4E89-B5B7-74B811BAA654}"/>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6" name="Footer Placeholder 5">
            <a:extLst>
              <a:ext uri="{FF2B5EF4-FFF2-40B4-BE49-F238E27FC236}">
                <a16:creationId xmlns:a16="http://schemas.microsoft.com/office/drawing/2014/main" id="{C980A65C-BFC4-4F98-B0E1-4BCC99DDFC92}"/>
              </a:ext>
            </a:extLst>
          </p:cNvPr>
          <p:cNvSpPr>
            <a:spLocks noGrp="1"/>
          </p:cNvSpPr>
          <p:nvPr>
            <p:ph type="ftr" sz="quarter" idx="11"/>
          </p:nvPr>
        </p:nvSpPr>
        <p:spPr/>
        <p:txBody>
          <a:bodyPr/>
          <a:lstStyle/>
          <a:p>
            <a:r>
              <a:rPr lang="en-US"/>
              <a:t>All rights reserved algoWatt S.p.A.</a:t>
            </a:r>
            <a:endParaRPr lang="it-IT"/>
          </a:p>
        </p:txBody>
      </p:sp>
      <p:sp>
        <p:nvSpPr>
          <p:cNvPr id="7" name="Slide Number Placeholder 6">
            <a:extLst>
              <a:ext uri="{FF2B5EF4-FFF2-40B4-BE49-F238E27FC236}">
                <a16:creationId xmlns:a16="http://schemas.microsoft.com/office/drawing/2014/main" id="{1D59D401-80FB-46FF-B8F2-43EA70BB3438}"/>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689815987"/>
      </p:ext>
    </p:extLst>
  </p:cSld>
  <p:clrMapOvr>
    <a:masterClrMapping/>
  </p:clrMapOvr>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E7485-E20B-48A4-9454-4F3898FC8827}"/>
              </a:ext>
            </a:extLst>
          </p:cNvPr>
          <p:cNvSpPr>
            <a:spLocks noGrp="1"/>
          </p:cNvSpPr>
          <p:nvPr>
            <p:ph type="title"/>
          </p:nvPr>
        </p:nvSpPr>
        <p:spPr>
          <a:xfrm>
            <a:off x="617157" y="268350"/>
            <a:ext cx="7727871" cy="974228"/>
          </a:xfrm>
        </p:spPr>
        <p:txBody>
          <a:bodyPr/>
          <a:lstStyle/>
          <a:p>
            <a:r>
              <a:rPr lang="en-US"/>
              <a:t>Click to edit Master title style</a:t>
            </a:r>
            <a:endParaRPr lang="it-IT"/>
          </a:p>
        </p:txBody>
      </p:sp>
      <p:sp>
        <p:nvSpPr>
          <p:cNvPr id="3" name="Text Placeholder 2">
            <a:extLst>
              <a:ext uri="{FF2B5EF4-FFF2-40B4-BE49-F238E27FC236}">
                <a16:creationId xmlns:a16="http://schemas.microsoft.com/office/drawing/2014/main" id="{A525A0DC-CCEA-4F5F-A952-5511D4AB52E1}"/>
              </a:ext>
            </a:extLst>
          </p:cNvPr>
          <p:cNvSpPr>
            <a:spLocks noGrp="1"/>
          </p:cNvSpPr>
          <p:nvPr>
            <p:ph type="body" idx="1"/>
          </p:nvPr>
        </p:nvSpPr>
        <p:spPr>
          <a:xfrm>
            <a:off x="617157" y="1235577"/>
            <a:ext cx="3790436" cy="605537"/>
          </a:xfrm>
        </p:spPr>
        <p:txBody>
          <a:bodyPr anchor="b"/>
          <a:lstStyle>
            <a:lvl1pPr marL="0" indent="0">
              <a:buNone/>
              <a:defRPr sz="1764" b="1"/>
            </a:lvl1pPr>
            <a:lvl2pPr marL="335996" indent="0">
              <a:buNone/>
              <a:defRPr sz="1470" b="1"/>
            </a:lvl2pPr>
            <a:lvl3pPr marL="671993" indent="0">
              <a:buNone/>
              <a:defRPr sz="1323" b="1"/>
            </a:lvl3pPr>
            <a:lvl4pPr marL="1007989" indent="0">
              <a:buNone/>
              <a:defRPr sz="1176" b="1"/>
            </a:lvl4pPr>
            <a:lvl5pPr marL="1343985" indent="0">
              <a:buNone/>
              <a:defRPr sz="1176" b="1"/>
            </a:lvl5pPr>
            <a:lvl6pPr marL="1679981" indent="0">
              <a:buNone/>
              <a:defRPr sz="1176" b="1"/>
            </a:lvl6pPr>
            <a:lvl7pPr marL="2015978" indent="0">
              <a:buNone/>
              <a:defRPr sz="1176" b="1"/>
            </a:lvl7pPr>
            <a:lvl8pPr marL="2351974" indent="0">
              <a:buNone/>
              <a:defRPr sz="1176" b="1"/>
            </a:lvl8pPr>
            <a:lvl9pPr marL="2687970" indent="0">
              <a:buNone/>
              <a:defRPr sz="1176" b="1"/>
            </a:lvl9pPr>
          </a:lstStyle>
          <a:p>
            <a:pPr lvl="0"/>
            <a:r>
              <a:rPr lang="en-US"/>
              <a:t>Click to edit Master text styles</a:t>
            </a:r>
          </a:p>
        </p:txBody>
      </p:sp>
      <p:sp>
        <p:nvSpPr>
          <p:cNvPr id="4" name="Content Placeholder 3">
            <a:extLst>
              <a:ext uri="{FF2B5EF4-FFF2-40B4-BE49-F238E27FC236}">
                <a16:creationId xmlns:a16="http://schemas.microsoft.com/office/drawing/2014/main" id="{14A98574-1DFE-4D24-97A0-8892BA9DAC12}"/>
              </a:ext>
            </a:extLst>
          </p:cNvPr>
          <p:cNvSpPr>
            <a:spLocks noGrp="1"/>
          </p:cNvSpPr>
          <p:nvPr>
            <p:ph sz="half" idx="2"/>
          </p:nvPr>
        </p:nvSpPr>
        <p:spPr>
          <a:xfrm>
            <a:off x="617157" y="1841114"/>
            <a:ext cx="3790436" cy="27080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Text Placeholder 4">
            <a:extLst>
              <a:ext uri="{FF2B5EF4-FFF2-40B4-BE49-F238E27FC236}">
                <a16:creationId xmlns:a16="http://schemas.microsoft.com/office/drawing/2014/main" id="{EDAEA101-AAF5-4B2B-A7BF-DC73CF9C94CB}"/>
              </a:ext>
            </a:extLst>
          </p:cNvPr>
          <p:cNvSpPr>
            <a:spLocks noGrp="1"/>
          </p:cNvSpPr>
          <p:nvPr>
            <p:ph type="body" sz="quarter" idx="3"/>
          </p:nvPr>
        </p:nvSpPr>
        <p:spPr>
          <a:xfrm>
            <a:off x="4535924" y="1235577"/>
            <a:ext cx="3809103" cy="605537"/>
          </a:xfrm>
        </p:spPr>
        <p:txBody>
          <a:bodyPr anchor="b"/>
          <a:lstStyle>
            <a:lvl1pPr marL="0" indent="0">
              <a:buNone/>
              <a:defRPr sz="1764" b="1"/>
            </a:lvl1pPr>
            <a:lvl2pPr marL="335996" indent="0">
              <a:buNone/>
              <a:defRPr sz="1470" b="1"/>
            </a:lvl2pPr>
            <a:lvl3pPr marL="671993" indent="0">
              <a:buNone/>
              <a:defRPr sz="1323" b="1"/>
            </a:lvl3pPr>
            <a:lvl4pPr marL="1007989" indent="0">
              <a:buNone/>
              <a:defRPr sz="1176" b="1"/>
            </a:lvl4pPr>
            <a:lvl5pPr marL="1343985" indent="0">
              <a:buNone/>
              <a:defRPr sz="1176" b="1"/>
            </a:lvl5pPr>
            <a:lvl6pPr marL="1679981" indent="0">
              <a:buNone/>
              <a:defRPr sz="1176" b="1"/>
            </a:lvl6pPr>
            <a:lvl7pPr marL="2015978" indent="0">
              <a:buNone/>
              <a:defRPr sz="1176" b="1"/>
            </a:lvl7pPr>
            <a:lvl8pPr marL="2351974" indent="0">
              <a:buNone/>
              <a:defRPr sz="1176" b="1"/>
            </a:lvl8pPr>
            <a:lvl9pPr marL="2687970" indent="0">
              <a:buNone/>
              <a:defRPr sz="1176" b="1"/>
            </a:lvl9pPr>
          </a:lstStyle>
          <a:p>
            <a:pPr lvl="0"/>
            <a:r>
              <a:rPr lang="en-US"/>
              <a:t>Click to edit Master text styles</a:t>
            </a:r>
          </a:p>
        </p:txBody>
      </p:sp>
      <p:sp>
        <p:nvSpPr>
          <p:cNvPr id="6" name="Content Placeholder 5">
            <a:extLst>
              <a:ext uri="{FF2B5EF4-FFF2-40B4-BE49-F238E27FC236}">
                <a16:creationId xmlns:a16="http://schemas.microsoft.com/office/drawing/2014/main" id="{8F226B3C-F04E-461C-87CC-D11D40BE644A}"/>
              </a:ext>
            </a:extLst>
          </p:cNvPr>
          <p:cNvSpPr>
            <a:spLocks noGrp="1"/>
          </p:cNvSpPr>
          <p:nvPr>
            <p:ph sz="quarter" idx="4"/>
          </p:nvPr>
        </p:nvSpPr>
        <p:spPr>
          <a:xfrm>
            <a:off x="4535924" y="1841114"/>
            <a:ext cx="3809103" cy="27080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Date Placeholder 6">
            <a:extLst>
              <a:ext uri="{FF2B5EF4-FFF2-40B4-BE49-F238E27FC236}">
                <a16:creationId xmlns:a16="http://schemas.microsoft.com/office/drawing/2014/main" id="{A13DF9B5-83FA-4F43-9CB7-51599F151185}"/>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8" name="Footer Placeholder 7">
            <a:extLst>
              <a:ext uri="{FF2B5EF4-FFF2-40B4-BE49-F238E27FC236}">
                <a16:creationId xmlns:a16="http://schemas.microsoft.com/office/drawing/2014/main" id="{F3D845D3-701D-48A8-B900-A5DB8DFD5881}"/>
              </a:ext>
            </a:extLst>
          </p:cNvPr>
          <p:cNvSpPr>
            <a:spLocks noGrp="1"/>
          </p:cNvSpPr>
          <p:nvPr>
            <p:ph type="ftr" sz="quarter" idx="11"/>
          </p:nvPr>
        </p:nvSpPr>
        <p:spPr/>
        <p:txBody>
          <a:bodyPr/>
          <a:lstStyle/>
          <a:p>
            <a:r>
              <a:rPr lang="en-US"/>
              <a:t>All rights reserved algoWatt S.p.A.</a:t>
            </a:r>
            <a:endParaRPr lang="it-IT"/>
          </a:p>
        </p:txBody>
      </p:sp>
      <p:sp>
        <p:nvSpPr>
          <p:cNvPr id="9" name="Slide Number Placeholder 8">
            <a:extLst>
              <a:ext uri="{FF2B5EF4-FFF2-40B4-BE49-F238E27FC236}">
                <a16:creationId xmlns:a16="http://schemas.microsoft.com/office/drawing/2014/main" id="{F7BBBBB9-7A4C-46A4-B37E-49F311711884}"/>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2087979855"/>
      </p:ext>
    </p:extLst>
  </p:cSld>
  <p:clrMapOvr>
    <a:masterClrMapping/>
  </p:clrMapOvr>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5BD04-5361-47D2-BC5D-D58BC9885464}"/>
              </a:ext>
            </a:extLst>
          </p:cNvPr>
          <p:cNvSpPr>
            <a:spLocks noGrp="1"/>
          </p:cNvSpPr>
          <p:nvPr>
            <p:ph type="title"/>
          </p:nvPr>
        </p:nvSpPr>
        <p:spPr/>
        <p:txBody>
          <a:bodyPr/>
          <a:lstStyle/>
          <a:p>
            <a:r>
              <a:rPr lang="en-US"/>
              <a:t>Click to edit Master title style</a:t>
            </a:r>
            <a:endParaRPr lang="it-IT"/>
          </a:p>
        </p:txBody>
      </p:sp>
      <p:sp>
        <p:nvSpPr>
          <p:cNvPr id="3" name="Date Placeholder 2">
            <a:extLst>
              <a:ext uri="{FF2B5EF4-FFF2-40B4-BE49-F238E27FC236}">
                <a16:creationId xmlns:a16="http://schemas.microsoft.com/office/drawing/2014/main" id="{8B2D3A4F-096B-4A28-9883-F8736FE18522}"/>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4" name="Footer Placeholder 3">
            <a:extLst>
              <a:ext uri="{FF2B5EF4-FFF2-40B4-BE49-F238E27FC236}">
                <a16:creationId xmlns:a16="http://schemas.microsoft.com/office/drawing/2014/main" id="{55DC8263-3008-4B48-8605-261A4ED674FD}"/>
              </a:ext>
            </a:extLst>
          </p:cNvPr>
          <p:cNvSpPr>
            <a:spLocks noGrp="1"/>
          </p:cNvSpPr>
          <p:nvPr>
            <p:ph type="ftr" sz="quarter" idx="11"/>
          </p:nvPr>
        </p:nvSpPr>
        <p:spPr/>
        <p:txBody>
          <a:bodyPr/>
          <a:lstStyle/>
          <a:p>
            <a:r>
              <a:rPr lang="en-US"/>
              <a:t>All rights reserved algoWatt S.p.A.</a:t>
            </a:r>
            <a:endParaRPr lang="it-IT"/>
          </a:p>
        </p:txBody>
      </p:sp>
      <p:sp>
        <p:nvSpPr>
          <p:cNvPr id="5" name="Slide Number Placeholder 4">
            <a:extLst>
              <a:ext uri="{FF2B5EF4-FFF2-40B4-BE49-F238E27FC236}">
                <a16:creationId xmlns:a16="http://schemas.microsoft.com/office/drawing/2014/main" id="{DE25F415-DC10-48E1-AFAE-30BC29394F2D}"/>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597779424"/>
      </p:ext>
    </p:extLst>
  </p:cSld>
  <p:clrMapOvr>
    <a:masterClrMapping/>
  </p:clrMapOvr>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05BCC4-EB13-4958-B754-DACD6A5A7E16}"/>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3" name="Footer Placeholder 2">
            <a:extLst>
              <a:ext uri="{FF2B5EF4-FFF2-40B4-BE49-F238E27FC236}">
                <a16:creationId xmlns:a16="http://schemas.microsoft.com/office/drawing/2014/main" id="{F0638CA6-9683-4EC6-A2A3-558B4B4256AA}"/>
              </a:ext>
            </a:extLst>
          </p:cNvPr>
          <p:cNvSpPr>
            <a:spLocks noGrp="1"/>
          </p:cNvSpPr>
          <p:nvPr>
            <p:ph type="ftr" sz="quarter" idx="11"/>
          </p:nvPr>
        </p:nvSpPr>
        <p:spPr/>
        <p:txBody>
          <a:bodyPr/>
          <a:lstStyle/>
          <a:p>
            <a:r>
              <a:rPr lang="en-US"/>
              <a:t>All rights reserved algoWatt S.p.A.</a:t>
            </a:r>
            <a:endParaRPr lang="it-IT"/>
          </a:p>
        </p:txBody>
      </p:sp>
      <p:sp>
        <p:nvSpPr>
          <p:cNvPr id="4" name="Slide Number Placeholder 3">
            <a:extLst>
              <a:ext uri="{FF2B5EF4-FFF2-40B4-BE49-F238E27FC236}">
                <a16:creationId xmlns:a16="http://schemas.microsoft.com/office/drawing/2014/main" id="{182D5538-57DD-4CB3-8974-E802E7CA8A0E}"/>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3056694716"/>
      </p:ext>
    </p:extLst>
  </p:cSld>
  <p:clrMapOvr>
    <a:masterClrMapping/>
  </p:clrMapOvr>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89273-741B-4501-A7F2-5039E9F9A61F}"/>
              </a:ext>
            </a:extLst>
          </p:cNvPr>
          <p:cNvSpPr>
            <a:spLocks noGrp="1"/>
          </p:cNvSpPr>
          <p:nvPr>
            <p:ph type="title"/>
          </p:nvPr>
        </p:nvSpPr>
        <p:spPr>
          <a:xfrm>
            <a:off x="617157" y="336021"/>
            <a:ext cx="2889785" cy="1176073"/>
          </a:xfrm>
        </p:spPr>
        <p:txBody>
          <a:bodyPr anchor="b"/>
          <a:lstStyle>
            <a:lvl1pPr>
              <a:defRPr sz="2352"/>
            </a:lvl1pPr>
          </a:lstStyle>
          <a:p>
            <a:r>
              <a:rPr lang="en-US"/>
              <a:t>Click to edit Master title style</a:t>
            </a:r>
            <a:endParaRPr lang="it-IT"/>
          </a:p>
        </p:txBody>
      </p:sp>
      <p:sp>
        <p:nvSpPr>
          <p:cNvPr id="3" name="Content Placeholder 2">
            <a:extLst>
              <a:ext uri="{FF2B5EF4-FFF2-40B4-BE49-F238E27FC236}">
                <a16:creationId xmlns:a16="http://schemas.microsoft.com/office/drawing/2014/main" id="{740E7D7E-A5C5-4AD1-A8A2-87D03FE4523D}"/>
              </a:ext>
            </a:extLst>
          </p:cNvPr>
          <p:cNvSpPr>
            <a:spLocks noGrp="1"/>
          </p:cNvSpPr>
          <p:nvPr>
            <p:ph idx="1"/>
          </p:nvPr>
        </p:nvSpPr>
        <p:spPr>
          <a:xfrm>
            <a:off x="3809103" y="725712"/>
            <a:ext cx="4535924" cy="3581889"/>
          </a:xfrm>
        </p:spPr>
        <p:txBody>
          <a:bodyPr/>
          <a:lstStyle>
            <a:lvl1pPr>
              <a:defRPr sz="2352"/>
            </a:lvl1pPr>
            <a:lvl2pPr>
              <a:defRPr sz="2058"/>
            </a:lvl2pPr>
            <a:lvl3pPr>
              <a:defRPr sz="1764"/>
            </a:lvl3pPr>
            <a:lvl4pPr>
              <a:defRPr sz="1470"/>
            </a:lvl4pPr>
            <a:lvl5pPr>
              <a:defRPr sz="1470"/>
            </a:lvl5pPr>
            <a:lvl6pPr>
              <a:defRPr sz="1470"/>
            </a:lvl6pPr>
            <a:lvl7pPr>
              <a:defRPr sz="1470"/>
            </a:lvl7pPr>
            <a:lvl8pPr>
              <a:defRPr sz="1470"/>
            </a:lvl8pPr>
            <a:lvl9pPr>
              <a:defRPr sz="147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Text Placeholder 3">
            <a:extLst>
              <a:ext uri="{FF2B5EF4-FFF2-40B4-BE49-F238E27FC236}">
                <a16:creationId xmlns:a16="http://schemas.microsoft.com/office/drawing/2014/main" id="{F6554D7F-8189-4F53-8B88-C8033BC4D291}"/>
              </a:ext>
            </a:extLst>
          </p:cNvPr>
          <p:cNvSpPr>
            <a:spLocks noGrp="1"/>
          </p:cNvSpPr>
          <p:nvPr>
            <p:ph type="body" sz="half" idx="2"/>
          </p:nvPr>
        </p:nvSpPr>
        <p:spPr>
          <a:xfrm>
            <a:off x="617157" y="1512094"/>
            <a:ext cx="2889785" cy="2801341"/>
          </a:xfrm>
        </p:spPr>
        <p:txBody>
          <a:bodyPr/>
          <a:lstStyle>
            <a:lvl1pPr marL="0" indent="0">
              <a:buNone/>
              <a:defRPr sz="1176"/>
            </a:lvl1pPr>
            <a:lvl2pPr marL="335996" indent="0">
              <a:buNone/>
              <a:defRPr sz="1029"/>
            </a:lvl2pPr>
            <a:lvl3pPr marL="671993" indent="0">
              <a:buNone/>
              <a:defRPr sz="882"/>
            </a:lvl3pPr>
            <a:lvl4pPr marL="1007989" indent="0">
              <a:buNone/>
              <a:defRPr sz="735"/>
            </a:lvl4pPr>
            <a:lvl5pPr marL="1343985" indent="0">
              <a:buNone/>
              <a:defRPr sz="735"/>
            </a:lvl5pPr>
            <a:lvl6pPr marL="1679981" indent="0">
              <a:buNone/>
              <a:defRPr sz="735"/>
            </a:lvl6pPr>
            <a:lvl7pPr marL="2015978" indent="0">
              <a:buNone/>
              <a:defRPr sz="735"/>
            </a:lvl7pPr>
            <a:lvl8pPr marL="2351974" indent="0">
              <a:buNone/>
              <a:defRPr sz="735"/>
            </a:lvl8pPr>
            <a:lvl9pPr marL="2687970" indent="0">
              <a:buNone/>
              <a:defRPr sz="735"/>
            </a:lvl9pPr>
          </a:lstStyle>
          <a:p>
            <a:pPr lvl="0"/>
            <a:r>
              <a:rPr lang="en-US"/>
              <a:t>Click to edit Master text styles</a:t>
            </a:r>
          </a:p>
        </p:txBody>
      </p:sp>
      <p:sp>
        <p:nvSpPr>
          <p:cNvPr id="5" name="Date Placeholder 4">
            <a:extLst>
              <a:ext uri="{FF2B5EF4-FFF2-40B4-BE49-F238E27FC236}">
                <a16:creationId xmlns:a16="http://schemas.microsoft.com/office/drawing/2014/main" id="{CC0C34F5-80D6-4D0D-85A5-A353BE3BD2B5}"/>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6" name="Footer Placeholder 5">
            <a:extLst>
              <a:ext uri="{FF2B5EF4-FFF2-40B4-BE49-F238E27FC236}">
                <a16:creationId xmlns:a16="http://schemas.microsoft.com/office/drawing/2014/main" id="{6CDCB5A3-5D9B-40FA-800A-9384D6941347}"/>
              </a:ext>
            </a:extLst>
          </p:cNvPr>
          <p:cNvSpPr>
            <a:spLocks noGrp="1"/>
          </p:cNvSpPr>
          <p:nvPr>
            <p:ph type="ftr" sz="quarter" idx="11"/>
          </p:nvPr>
        </p:nvSpPr>
        <p:spPr/>
        <p:txBody>
          <a:bodyPr/>
          <a:lstStyle/>
          <a:p>
            <a:r>
              <a:rPr lang="en-US"/>
              <a:t>All rights reserved algoWatt S.p.A.</a:t>
            </a:r>
            <a:endParaRPr lang="it-IT"/>
          </a:p>
        </p:txBody>
      </p:sp>
      <p:sp>
        <p:nvSpPr>
          <p:cNvPr id="7" name="Slide Number Placeholder 6">
            <a:extLst>
              <a:ext uri="{FF2B5EF4-FFF2-40B4-BE49-F238E27FC236}">
                <a16:creationId xmlns:a16="http://schemas.microsoft.com/office/drawing/2014/main" id="{07E824E5-5146-4E87-993A-0466F4565C10}"/>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4229725362"/>
      </p:ext>
    </p:extLst>
  </p:cSld>
  <p:clrMapOvr>
    <a:masterClrMapping/>
  </p:clrMapOvr>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CAAE4-CE23-4177-BA8F-A0C9747E6BA4}"/>
              </a:ext>
            </a:extLst>
          </p:cNvPr>
          <p:cNvSpPr>
            <a:spLocks noGrp="1"/>
          </p:cNvSpPr>
          <p:nvPr>
            <p:ph type="title"/>
          </p:nvPr>
        </p:nvSpPr>
        <p:spPr>
          <a:xfrm>
            <a:off x="617157" y="336021"/>
            <a:ext cx="2889785" cy="1176073"/>
          </a:xfrm>
        </p:spPr>
        <p:txBody>
          <a:bodyPr anchor="b"/>
          <a:lstStyle>
            <a:lvl1pPr>
              <a:defRPr sz="2352"/>
            </a:lvl1pPr>
          </a:lstStyle>
          <a:p>
            <a:r>
              <a:rPr lang="en-US"/>
              <a:t>Click to edit Master title style</a:t>
            </a:r>
            <a:endParaRPr lang="it-IT"/>
          </a:p>
        </p:txBody>
      </p:sp>
      <p:sp>
        <p:nvSpPr>
          <p:cNvPr id="3" name="Picture Placeholder 2">
            <a:extLst>
              <a:ext uri="{FF2B5EF4-FFF2-40B4-BE49-F238E27FC236}">
                <a16:creationId xmlns:a16="http://schemas.microsoft.com/office/drawing/2014/main" id="{1F9D8FF5-4702-4AC1-87D1-A77A1FB6E059}"/>
              </a:ext>
            </a:extLst>
          </p:cNvPr>
          <p:cNvSpPr>
            <a:spLocks noGrp="1"/>
          </p:cNvSpPr>
          <p:nvPr>
            <p:ph type="pic" idx="1"/>
          </p:nvPr>
        </p:nvSpPr>
        <p:spPr>
          <a:xfrm>
            <a:off x="3809103" y="725712"/>
            <a:ext cx="4535924" cy="3581889"/>
          </a:xfrm>
        </p:spPr>
        <p:txBody>
          <a:bodyPr/>
          <a:lstStyle>
            <a:lvl1pPr marL="0" indent="0">
              <a:buNone/>
              <a:defRPr sz="2352"/>
            </a:lvl1pPr>
            <a:lvl2pPr marL="335996" indent="0">
              <a:buNone/>
              <a:defRPr sz="2058"/>
            </a:lvl2pPr>
            <a:lvl3pPr marL="671993" indent="0">
              <a:buNone/>
              <a:defRPr sz="1764"/>
            </a:lvl3pPr>
            <a:lvl4pPr marL="1007989" indent="0">
              <a:buNone/>
              <a:defRPr sz="1470"/>
            </a:lvl4pPr>
            <a:lvl5pPr marL="1343985" indent="0">
              <a:buNone/>
              <a:defRPr sz="1470"/>
            </a:lvl5pPr>
            <a:lvl6pPr marL="1679981" indent="0">
              <a:buNone/>
              <a:defRPr sz="1470"/>
            </a:lvl6pPr>
            <a:lvl7pPr marL="2015978" indent="0">
              <a:buNone/>
              <a:defRPr sz="1470"/>
            </a:lvl7pPr>
            <a:lvl8pPr marL="2351974" indent="0">
              <a:buNone/>
              <a:defRPr sz="1470"/>
            </a:lvl8pPr>
            <a:lvl9pPr marL="2687970" indent="0">
              <a:buNone/>
              <a:defRPr sz="1470"/>
            </a:lvl9pPr>
          </a:lstStyle>
          <a:p>
            <a:endParaRPr lang="it-IT"/>
          </a:p>
        </p:txBody>
      </p:sp>
      <p:sp>
        <p:nvSpPr>
          <p:cNvPr id="4" name="Text Placeholder 3">
            <a:extLst>
              <a:ext uri="{FF2B5EF4-FFF2-40B4-BE49-F238E27FC236}">
                <a16:creationId xmlns:a16="http://schemas.microsoft.com/office/drawing/2014/main" id="{96E30787-EE0F-4FB3-A5A1-F2D22B61C7C1}"/>
              </a:ext>
            </a:extLst>
          </p:cNvPr>
          <p:cNvSpPr>
            <a:spLocks noGrp="1"/>
          </p:cNvSpPr>
          <p:nvPr>
            <p:ph type="body" sz="half" idx="2"/>
          </p:nvPr>
        </p:nvSpPr>
        <p:spPr>
          <a:xfrm>
            <a:off x="617157" y="1512094"/>
            <a:ext cx="2889785" cy="2801341"/>
          </a:xfrm>
        </p:spPr>
        <p:txBody>
          <a:bodyPr/>
          <a:lstStyle>
            <a:lvl1pPr marL="0" indent="0">
              <a:buNone/>
              <a:defRPr sz="1176"/>
            </a:lvl1pPr>
            <a:lvl2pPr marL="335996" indent="0">
              <a:buNone/>
              <a:defRPr sz="1029"/>
            </a:lvl2pPr>
            <a:lvl3pPr marL="671993" indent="0">
              <a:buNone/>
              <a:defRPr sz="882"/>
            </a:lvl3pPr>
            <a:lvl4pPr marL="1007989" indent="0">
              <a:buNone/>
              <a:defRPr sz="735"/>
            </a:lvl4pPr>
            <a:lvl5pPr marL="1343985" indent="0">
              <a:buNone/>
              <a:defRPr sz="735"/>
            </a:lvl5pPr>
            <a:lvl6pPr marL="1679981" indent="0">
              <a:buNone/>
              <a:defRPr sz="735"/>
            </a:lvl6pPr>
            <a:lvl7pPr marL="2015978" indent="0">
              <a:buNone/>
              <a:defRPr sz="735"/>
            </a:lvl7pPr>
            <a:lvl8pPr marL="2351974" indent="0">
              <a:buNone/>
              <a:defRPr sz="735"/>
            </a:lvl8pPr>
            <a:lvl9pPr marL="2687970" indent="0">
              <a:buNone/>
              <a:defRPr sz="735"/>
            </a:lvl9pPr>
          </a:lstStyle>
          <a:p>
            <a:pPr lvl="0"/>
            <a:r>
              <a:rPr lang="en-US"/>
              <a:t>Click to edit Master text styles</a:t>
            </a:r>
          </a:p>
        </p:txBody>
      </p:sp>
      <p:sp>
        <p:nvSpPr>
          <p:cNvPr id="5" name="Date Placeholder 4">
            <a:extLst>
              <a:ext uri="{FF2B5EF4-FFF2-40B4-BE49-F238E27FC236}">
                <a16:creationId xmlns:a16="http://schemas.microsoft.com/office/drawing/2014/main" id="{58E3340A-7375-4072-B9E2-5CA3BD9B677E}"/>
              </a:ext>
            </a:extLst>
          </p:cNvPr>
          <p:cNvSpPr>
            <a:spLocks noGrp="1"/>
          </p:cNvSpPr>
          <p:nvPr>
            <p:ph type="dt" sz="half" idx="10"/>
          </p:nvPr>
        </p:nvSpPr>
        <p:spPr/>
        <p:txBody>
          <a:bodyPr/>
          <a:lstStyle/>
          <a:p>
            <a:fld id="{DB6034A4-E62F-40CF-8E0C-419E2CAA5408}" type="datetimeFigureOut">
              <a:rPr lang="it-IT" smtClean="0"/>
              <a:t>25/04/2020</a:t>
            </a:fld>
            <a:endParaRPr lang="it-IT"/>
          </a:p>
        </p:txBody>
      </p:sp>
      <p:sp>
        <p:nvSpPr>
          <p:cNvPr id="6" name="Footer Placeholder 5">
            <a:extLst>
              <a:ext uri="{FF2B5EF4-FFF2-40B4-BE49-F238E27FC236}">
                <a16:creationId xmlns:a16="http://schemas.microsoft.com/office/drawing/2014/main" id="{B1624FDA-53E4-40EC-BC6D-9A7AC98B133B}"/>
              </a:ext>
            </a:extLst>
          </p:cNvPr>
          <p:cNvSpPr>
            <a:spLocks noGrp="1"/>
          </p:cNvSpPr>
          <p:nvPr>
            <p:ph type="ftr" sz="quarter" idx="11"/>
          </p:nvPr>
        </p:nvSpPr>
        <p:spPr/>
        <p:txBody>
          <a:bodyPr/>
          <a:lstStyle/>
          <a:p>
            <a:r>
              <a:rPr lang="en-US"/>
              <a:t>All rights reserved algoWatt S.p.A.</a:t>
            </a:r>
            <a:endParaRPr lang="it-IT"/>
          </a:p>
        </p:txBody>
      </p:sp>
      <p:sp>
        <p:nvSpPr>
          <p:cNvPr id="7" name="Slide Number Placeholder 6">
            <a:extLst>
              <a:ext uri="{FF2B5EF4-FFF2-40B4-BE49-F238E27FC236}">
                <a16:creationId xmlns:a16="http://schemas.microsoft.com/office/drawing/2014/main" id="{F4098F60-CD35-43AD-8082-EC65F9A127AA}"/>
              </a:ext>
            </a:extLst>
          </p:cNvPr>
          <p:cNvSpPr>
            <a:spLocks noGrp="1"/>
          </p:cNvSpPr>
          <p:nvPr>
            <p:ph type="sldNum" sz="quarter" idx="12"/>
          </p:nvPr>
        </p:nvSpPr>
        <p:spPr/>
        <p:txBody>
          <a:bodyPr/>
          <a:lstStyle/>
          <a:p>
            <a:fld id="{DAC15A13-3B68-4CA3-82C6-67D8A14EAE98}" type="slidenum">
              <a:rPr lang="it-IT" smtClean="0"/>
              <a:pPr/>
              <a:t>‹#›</a:t>
            </a:fld>
            <a:endParaRPr lang="it-IT"/>
          </a:p>
        </p:txBody>
      </p:sp>
    </p:spTree>
    <p:extLst>
      <p:ext uri="{BB962C8B-B14F-4D97-AF65-F5344CB8AC3E}">
        <p14:creationId xmlns:p14="http://schemas.microsoft.com/office/powerpoint/2010/main" val="1169251573"/>
      </p:ext>
    </p:extLst>
  </p:cSld>
  <p:clrMapOvr>
    <a:masterClrMapping/>
  </p:clrMapOvr>
  <p:hf sldNum="0"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162A0F-BBEB-4046-B723-618990CD0D2F}"/>
              </a:ext>
            </a:extLst>
          </p:cNvPr>
          <p:cNvSpPr>
            <a:spLocks noGrp="1"/>
          </p:cNvSpPr>
          <p:nvPr>
            <p:ph type="title"/>
          </p:nvPr>
        </p:nvSpPr>
        <p:spPr>
          <a:xfrm>
            <a:off x="615990" y="268350"/>
            <a:ext cx="7727871" cy="974228"/>
          </a:xfrm>
          <a:prstGeom prst="rect">
            <a:avLst/>
          </a:prstGeom>
        </p:spPr>
        <p:txBody>
          <a:bodyPr vert="horz" lIns="91440" tIns="45720" rIns="91440" bIns="45720" rtlCol="0" anchor="ctr">
            <a:normAutofit/>
          </a:bodyPr>
          <a:lstStyle/>
          <a:p>
            <a:r>
              <a:rPr lang="en-US"/>
              <a:t>Click to edit Master title style</a:t>
            </a:r>
            <a:endParaRPr lang="it-IT"/>
          </a:p>
        </p:txBody>
      </p:sp>
      <p:sp>
        <p:nvSpPr>
          <p:cNvPr id="3" name="Text Placeholder 2">
            <a:extLst>
              <a:ext uri="{FF2B5EF4-FFF2-40B4-BE49-F238E27FC236}">
                <a16:creationId xmlns:a16="http://schemas.microsoft.com/office/drawing/2014/main" id="{FF1A8B87-9BFB-4ABF-AAFC-448F801EB7A9}"/>
              </a:ext>
            </a:extLst>
          </p:cNvPr>
          <p:cNvSpPr>
            <a:spLocks noGrp="1"/>
          </p:cNvSpPr>
          <p:nvPr>
            <p:ph type="body" idx="1"/>
          </p:nvPr>
        </p:nvSpPr>
        <p:spPr>
          <a:xfrm>
            <a:off x="615990" y="1341750"/>
            <a:ext cx="7727871" cy="319803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9477D37F-4A59-4D12-A32D-EF627B29C114}"/>
              </a:ext>
            </a:extLst>
          </p:cNvPr>
          <p:cNvSpPr>
            <a:spLocks noGrp="1"/>
          </p:cNvSpPr>
          <p:nvPr>
            <p:ph type="dt" sz="half" idx="2"/>
          </p:nvPr>
        </p:nvSpPr>
        <p:spPr>
          <a:xfrm>
            <a:off x="615990" y="4671624"/>
            <a:ext cx="2015966" cy="268350"/>
          </a:xfrm>
          <a:prstGeom prst="rect">
            <a:avLst/>
          </a:prstGeom>
        </p:spPr>
        <p:txBody>
          <a:bodyPr vert="horz" lIns="91440" tIns="45720" rIns="91440" bIns="45720" rtlCol="0" anchor="ctr"/>
          <a:lstStyle>
            <a:lvl1pPr algn="l">
              <a:defRPr sz="882">
                <a:solidFill>
                  <a:schemeClr val="tx1">
                    <a:tint val="75000"/>
                  </a:schemeClr>
                </a:solidFill>
              </a:defRPr>
            </a:lvl1pPr>
          </a:lstStyle>
          <a:p>
            <a:fld id="{DB6034A4-E62F-40CF-8E0C-419E2CAA5408}" type="datetimeFigureOut">
              <a:rPr lang="it-IT" smtClean="0"/>
              <a:t>25/04/2020</a:t>
            </a:fld>
            <a:endParaRPr lang="it-IT"/>
          </a:p>
        </p:txBody>
      </p:sp>
      <p:sp>
        <p:nvSpPr>
          <p:cNvPr id="5" name="Footer Placeholder 4">
            <a:extLst>
              <a:ext uri="{FF2B5EF4-FFF2-40B4-BE49-F238E27FC236}">
                <a16:creationId xmlns:a16="http://schemas.microsoft.com/office/drawing/2014/main" id="{E81919BC-D7E9-4086-938F-A143E068DF66}"/>
              </a:ext>
            </a:extLst>
          </p:cNvPr>
          <p:cNvSpPr>
            <a:spLocks noGrp="1"/>
          </p:cNvSpPr>
          <p:nvPr>
            <p:ph type="ftr" sz="quarter" idx="3"/>
          </p:nvPr>
        </p:nvSpPr>
        <p:spPr>
          <a:xfrm>
            <a:off x="2967951" y="4671624"/>
            <a:ext cx="3023949" cy="268350"/>
          </a:xfrm>
          <a:prstGeom prst="rect">
            <a:avLst/>
          </a:prstGeom>
        </p:spPr>
        <p:txBody>
          <a:bodyPr vert="horz" lIns="91440" tIns="45720" rIns="91440" bIns="45720" rtlCol="0" anchor="ctr"/>
          <a:lstStyle>
            <a:lvl1pPr algn="ctr">
              <a:defRPr sz="882">
                <a:solidFill>
                  <a:schemeClr val="tx1">
                    <a:tint val="75000"/>
                  </a:schemeClr>
                </a:solidFill>
              </a:defRPr>
            </a:lvl1pPr>
          </a:lstStyle>
          <a:p>
            <a:r>
              <a:rPr lang="en-US"/>
              <a:t>All rights reserved algoWatt S.p.A.</a:t>
            </a:r>
            <a:endParaRPr lang="it-IT"/>
          </a:p>
        </p:txBody>
      </p:sp>
      <p:sp>
        <p:nvSpPr>
          <p:cNvPr id="6" name="Slide Number Placeholder 5">
            <a:extLst>
              <a:ext uri="{FF2B5EF4-FFF2-40B4-BE49-F238E27FC236}">
                <a16:creationId xmlns:a16="http://schemas.microsoft.com/office/drawing/2014/main" id="{97B6D149-135B-4075-B678-BC5A210D5585}"/>
              </a:ext>
            </a:extLst>
          </p:cNvPr>
          <p:cNvSpPr>
            <a:spLocks noGrp="1"/>
          </p:cNvSpPr>
          <p:nvPr>
            <p:ph type="sldNum" sz="quarter" idx="4"/>
          </p:nvPr>
        </p:nvSpPr>
        <p:spPr>
          <a:xfrm>
            <a:off x="6327894" y="4671624"/>
            <a:ext cx="2015966" cy="268350"/>
          </a:xfrm>
          <a:prstGeom prst="rect">
            <a:avLst/>
          </a:prstGeom>
        </p:spPr>
        <p:txBody>
          <a:bodyPr vert="horz" lIns="91440" tIns="45720" rIns="91440" bIns="45720" rtlCol="0" anchor="ctr"/>
          <a:lstStyle>
            <a:lvl1pPr algn="r">
              <a:defRPr sz="882">
                <a:solidFill>
                  <a:schemeClr val="tx1">
                    <a:tint val="75000"/>
                  </a:schemeClr>
                </a:solidFill>
              </a:defRPr>
            </a:lvl1pPr>
          </a:lstStyle>
          <a:p>
            <a:fld id="{DAC15A13-3B68-4CA3-82C6-67D8A14EAE98}" type="slidenum">
              <a:rPr lang="it-IT" smtClean="0"/>
              <a:pPr/>
              <a:t>‹#›</a:t>
            </a:fld>
            <a:endParaRPr lang="it-IT"/>
          </a:p>
        </p:txBody>
      </p:sp>
    </p:spTree>
    <p:extLst>
      <p:ext uri="{BB962C8B-B14F-4D97-AF65-F5344CB8AC3E}">
        <p14:creationId xmlns:p14="http://schemas.microsoft.com/office/powerpoint/2010/main" val="3896086714"/>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661" r:id="rId15"/>
    <p:sldLayoutId id="2147483685" r:id="rId16"/>
    <p:sldLayoutId id="2147483662" r:id="rId17"/>
    <p:sldLayoutId id="2147483677" r:id="rId18"/>
  </p:sldLayoutIdLst>
  <p:hf sldNum="0" hdr="0" dt="0"/>
  <p:txStyles>
    <p:titleStyle>
      <a:lvl1pPr algn="l" defTabSz="671993" rtl="0" eaLnBrk="1" latinLnBrk="0" hangingPunct="1">
        <a:lnSpc>
          <a:spcPct val="90000"/>
        </a:lnSpc>
        <a:spcBef>
          <a:spcPct val="0"/>
        </a:spcBef>
        <a:buNone/>
        <a:defRPr sz="3234" kern="1200">
          <a:solidFill>
            <a:schemeClr val="tx1"/>
          </a:solidFill>
          <a:latin typeface="+mj-lt"/>
          <a:ea typeface="+mj-ea"/>
          <a:cs typeface="+mj-cs"/>
        </a:defRPr>
      </a:lvl1pPr>
    </p:titleStyle>
    <p:bodyStyle>
      <a:lvl1pPr marL="167998" indent="-167998" algn="l" defTabSz="671993" rtl="0" eaLnBrk="1" latinLnBrk="0" hangingPunct="1">
        <a:lnSpc>
          <a:spcPct val="90000"/>
        </a:lnSpc>
        <a:spcBef>
          <a:spcPts val="735"/>
        </a:spcBef>
        <a:buFont typeface="Arial" panose="020B0604020202020204" pitchFamily="34" charset="0"/>
        <a:buChar char="•"/>
        <a:defRPr sz="2058" kern="1200">
          <a:solidFill>
            <a:schemeClr val="tx1"/>
          </a:solidFill>
          <a:latin typeface="+mn-lt"/>
          <a:ea typeface="+mn-ea"/>
          <a:cs typeface="+mn-cs"/>
        </a:defRPr>
      </a:lvl1pPr>
      <a:lvl2pPr marL="503994" indent="-167998" algn="l" defTabSz="671993" rtl="0" eaLnBrk="1" latinLnBrk="0" hangingPunct="1">
        <a:lnSpc>
          <a:spcPct val="90000"/>
        </a:lnSpc>
        <a:spcBef>
          <a:spcPts val="367"/>
        </a:spcBef>
        <a:buFont typeface="Arial" panose="020B0604020202020204" pitchFamily="34" charset="0"/>
        <a:buChar char="•"/>
        <a:defRPr sz="1764" kern="1200">
          <a:solidFill>
            <a:schemeClr val="tx1"/>
          </a:solidFill>
          <a:latin typeface="+mn-lt"/>
          <a:ea typeface="+mn-ea"/>
          <a:cs typeface="+mn-cs"/>
        </a:defRPr>
      </a:lvl2pPr>
      <a:lvl3pPr marL="839991" indent="-167998" algn="l" defTabSz="671993" rtl="0" eaLnBrk="1" latinLnBrk="0" hangingPunct="1">
        <a:lnSpc>
          <a:spcPct val="90000"/>
        </a:lnSpc>
        <a:spcBef>
          <a:spcPts val="367"/>
        </a:spcBef>
        <a:buFont typeface="Arial" panose="020B0604020202020204" pitchFamily="34" charset="0"/>
        <a:buChar char="•"/>
        <a:defRPr sz="1470" kern="1200">
          <a:solidFill>
            <a:schemeClr val="tx1"/>
          </a:solidFill>
          <a:latin typeface="+mn-lt"/>
          <a:ea typeface="+mn-ea"/>
          <a:cs typeface="+mn-cs"/>
        </a:defRPr>
      </a:lvl3pPr>
      <a:lvl4pPr marL="1175987"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4pPr>
      <a:lvl5pPr marL="1511983"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5pPr>
      <a:lvl6pPr marL="1847980"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6pPr>
      <a:lvl7pPr marL="2183976"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7pPr>
      <a:lvl8pPr marL="2519972"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8pPr>
      <a:lvl9pPr marL="2855968"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9pPr>
    </p:bodyStyle>
    <p:otherStyle>
      <a:defPPr>
        <a:defRPr lang="it-IT"/>
      </a:defPPr>
      <a:lvl1pPr marL="0" algn="l" defTabSz="671993" rtl="0" eaLnBrk="1" latinLnBrk="0" hangingPunct="1">
        <a:defRPr sz="1323" kern="1200">
          <a:solidFill>
            <a:schemeClr val="tx1"/>
          </a:solidFill>
          <a:latin typeface="+mn-lt"/>
          <a:ea typeface="+mn-ea"/>
          <a:cs typeface="+mn-cs"/>
        </a:defRPr>
      </a:lvl1pPr>
      <a:lvl2pPr marL="335996" algn="l" defTabSz="671993" rtl="0" eaLnBrk="1" latinLnBrk="0" hangingPunct="1">
        <a:defRPr sz="1323" kern="1200">
          <a:solidFill>
            <a:schemeClr val="tx1"/>
          </a:solidFill>
          <a:latin typeface="+mn-lt"/>
          <a:ea typeface="+mn-ea"/>
          <a:cs typeface="+mn-cs"/>
        </a:defRPr>
      </a:lvl2pPr>
      <a:lvl3pPr marL="671993" algn="l" defTabSz="671993" rtl="0" eaLnBrk="1" latinLnBrk="0" hangingPunct="1">
        <a:defRPr sz="1323" kern="1200">
          <a:solidFill>
            <a:schemeClr val="tx1"/>
          </a:solidFill>
          <a:latin typeface="+mn-lt"/>
          <a:ea typeface="+mn-ea"/>
          <a:cs typeface="+mn-cs"/>
        </a:defRPr>
      </a:lvl3pPr>
      <a:lvl4pPr marL="1007989" algn="l" defTabSz="671993" rtl="0" eaLnBrk="1" latinLnBrk="0" hangingPunct="1">
        <a:defRPr sz="1323" kern="1200">
          <a:solidFill>
            <a:schemeClr val="tx1"/>
          </a:solidFill>
          <a:latin typeface="+mn-lt"/>
          <a:ea typeface="+mn-ea"/>
          <a:cs typeface="+mn-cs"/>
        </a:defRPr>
      </a:lvl4pPr>
      <a:lvl5pPr marL="1343985" algn="l" defTabSz="671993" rtl="0" eaLnBrk="1" latinLnBrk="0" hangingPunct="1">
        <a:defRPr sz="1323" kern="1200">
          <a:solidFill>
            <a:schemeClr val="tx1"/>
          </a:solidFill>
          <a:latin typeface="+mn-lt"/>
          <a:ea typeface="+mn-ea"/>
          <a:cs typeface="+mn-cs"/>
        </a:defRPr>
      </a:lvl5pPr>
      <a:lvl6pPr marL="1679981" algn="l" defTabSz="671993" rtl="0" eaLnBrk="1" latinLnBrk="0" hangingPunct="1">
        <a:defRPr sz="1323" kern="1200">
          <a:solidFill>
            <a:schemeClr val="tx1"/>
          </a:solidFill>
          <a:latin typeface="+mn-lt"/>
          <a:ea typeface="+mn-ea"/>
          <a:cs typeface="+mn-cs"/>
        </a:defRPr>
      </a:lvl6pPr>
      <a:lvl7pPr marL="2015978" algn="l" defTabSz="671993" rtl="0" eaLnBrk="1" latinLnBrk="0" hangingPunct="1">
        <a:defRPr sz="1323" kern="1200">
          <a:solidFill>
            <a:schemeClr val="tx1"/>
          </a:solidFill>
          <a:latin typeface="+mn-lt"/>
          <a:ea typeface="+mn-ea"/>
          <a:cs typeface="+mn-cs"/>
        </a:defRPr>
      </a:lvl7pPr>
      <a:lvl8pPr marL="2351974" algn="l" defTabSz="671993" rtl="0" eaLnBrk="1" latinLnBrk="0" hangingPunct="1">
        <a:defRPr sz="1323" kern="1200">
          <a:solidFill>
            <a:schemeClr val="tx1"/>
          </a:solidFill>
          <a:latin typeface="+mn-lt"/>
          <a:ea typeface="+mn-ea"/>
          <a:cs typeface="+mn-cs"/>
        </a:defRPr>
      </a:lvl8pPr>
      <a:lvl9pPr marL="2687970" algn="l" defTabSz="671993" rtl="0" eaLnBrk="1" latinLnBrk="0" hangingPunct="1">
        <a:defRPr sz="132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4.vml"/><Relationship Id="rId4" Type="http://schemas.openxmlformats.org/officeDocument/2006/relationships/image" Target="../media/image8.w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8.wmf"/></Relationships>
</file>

<file path=ppt/slides/_rels/slide2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5.vml"/><Relationship Id="rId4" Type="http://schemas.openxmlformats.org/officeDocument/2006/relationships/image" Target="../media/image8.w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 Id="rId5" Type="http://schemas.openxmlformats.org/officeDocument/2006/relationships/image" Target="../media/image12.emf"/><Relationship Id="rId4" Type="http://schemas.openxmlformats.org/officeDocument/2006/relationships/image" Target="../media/image11.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Layout" Target="../slideLayouts/slideLayout13.xml"/><Relationship Id="rId1" Type="http://schemas.openxmlformats.org/officeDocument/2006/relationships/vmlDrawing" Target="../drawings/vmlDrawing2.vml"/><Relationship Id="rId5" Type="http://schemas.openxmlformats.org/officeDocument/2006/relationships/image" Target="../media/image13.wmf"/><Relationship Id="rId4" Type="http://schemas.openxmlformats.org/officeDocument/2006/relationships/oleObject" Target="../embeddings/oleObject2.bin"/></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3.vml"/><Relationship Id="rId4" Type="http://schemas.openxmlformats.org/officeDocument/2006/relationships/image" Target="../media/image8.w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86C64A-0883-4B2D-9F0F-3EC27D9ADB88}"/>
              </a:ext>
            </a:extLst>
          </p:cNvPr>
          <p:cNvSpPr>
            <a:spLocks noGrp="1"/>
          </p:cNvSpPr>
          <p:nvPr>
            <p:ph type="body" idx="1"/>
          </p:nvPr>
        </p:nvSpPr>
        <p:spPr>
          <a:xfrm>
            <a:off x="529772" y="3214913"/>
            <a:ext cx="4230914" cy="1436915"/>
          </a:xfrm>
        </p:spPr>
        <p:txBody>
          <a:bodyPr>
            <a:normAutofit lnSpcReduction="10000"/>
          </a:bodyPr>
          <a:lstStyle/>
          <a:p>
            <a:pPr>
              <a:spcAft>
                <a:spcPts val="600"/>
              </a:spcAft>
            </a:pPr>
            <a:r>
              <a:rPr lang="it-IT" sz="2000" dirty="0"/>
              <a:t>Corso Nuove Tecnologie</a:t>
            </a:r>
          </a:p>
          <a:p>
            <a:pPr>
              <a:spcAft>
                <a:spcPts val="600"/>
              </a:spcAft>
            </a:pPr>
            <a:r>
              <a:rPr lang="it-IT" sz="1600" b="1" dirty="0">
                <a:latin typeface="Arial" panose="020B0604020202020204" pitchFamily="34" charset="0"/>
              </a:rPr>
              <a:t>Microservices</a:t>
            </a:r>
          </a:p>
          <a:p>
            <a:pPr>
              <a:spcAft>
                <a:spcPts val="600"/>
              </a:spcAft>
            </a:pPr>
            <a:br>
              <a:rPr lang="it-IT" sz="1600" b="1" spc="-1" dirty="0">
                <a:solidFill>
                  <a:srgbClr val="1C4587"/>
                </a:solidFill>
                <a:uFill>
                  <a:solidFill>
                    <a:srgbClr val="FFFFFF"/>
                  </a:solidFill>
                </a:uFill>
                <a:latin typeface="Sniglet"/>
              </a:rPr>
            </a:br>
            <a:r>
              <a:rPr lang="it-IT" sz="1600" b="1" spc="-1" dirty="0">
                <a:solidFill>
                  <a:srgbClr val="1C4587"/>
                </a:solidFill>
                <a:uFill>
                  <a:solidFill>
                    <a:srgbClr val="FFFFFF"/>
                  </a:solidFill>
                </a:uFill>
                <a:latin typeface="Sniglet"/>
              </a:rPr>
              <a:t>Christian Melchiorre </a:t>
            </a:r>
            <a:br>
              <a:rPr lang="it-IT" sz="1600" b="1" spc="-1" dirty="0">
                <a:solidFill>
                  <a:srgbClr val="1C4587"/>
                </a:solidFill>
                <a:uFill>
                  <a:solidFill>
                    <a:srgbClr val="FFFFFF"/>
                  </a:solidFill>
                </a:uFill>
                <a:latin typeface="Sniglet"/>
              </a:rPr>
            </a:br>
            <a:endParaRPr lang="it-IT" sz="800" b="1" spc="-1" dirty="0">
              <a:solidFill>
                <a:srgbClr val="000000"/>
              </a:solidFill>
              <a:uFill>
                <a:solidFill>
                  <a:srgbClr val="FFFFFF"/>
                </a:solidFill>
              </a:uFill>
              <a:latin typeface="Arial"/>
            </a:endParaRPr>
          </a:p>
          <a:p>
            <a:pPr>
              <a:spcAft>
                <a:spcPts val="600"/>
              </a:spcAft>
            </a:pPr>
            <a:endParaRPr lang="it-IT" sz="1600" dirty="0"/>
          </a:p>
          <a:p>
            <a:pPr>
              <a:spcAft>
                <a:spcPts val="600"/>
              </a:spcAft>
            </a:pPr>
            <a:endParaRPr lang="it-IT" sz="2000" dirty="0"/>
          </a:p>
        </p:txBody>
      </p:sp>
      <p:sp>
        <p:nvSpPr>
          <p:cNvPr id="3" name="Footer Placeholder 2">
            <a:extLst>
              <a:ext uri="{FF2B5EF4-FFF2-40B4-BE49-F238E27FC236}">
                <a16:creationId xmlns:a16="http://schemas.microsoft.com/office/drawing/2014/main" id="{95E12E83-DD5C-45FE-8646-60806616226D}"/>
              </a:ext>
            </a:extLst>
          </p:cNvPr>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solidFill>
                  <a:srgbClr val="FFFFFF"/>
                </a:solidFill>
              </a:rPr>
              <a:t>All rights reserved algoWatt S.p.A.</a:t>
            </a:r>
            <a:endParaRPr kumimoji="0" lang="it-IT" sz="7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1271103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0FE4F7A-53F9-470D-8114-430B470E914E}"/>
              </a:ext>
            </a:extLst>
          </p:cNvPr>
          <p:cNvSpPr>
            <a:spLocks noGrp="1"/>
          </p:cNvSpPr>
          <p:nvPr>
            <p:ph type="ftr" sz="quarter" idx="11"/>
          </p:nvPr>
        </p:nvSpPr>
        <p:spPr>
          <a:xfrm>
            <a:off x="2967951" y="4594608"/>
            <a:ext cx="3023949" cy="268350"/>
          </a:xfrm>
        </p:spPr>
        <p:txBody>
          <a:bodyPr/>
          <a:lstStyle/>
          <a:p>
            <a:r>
              <a:rPr lang="en-US"/>
              <a:t>All rights reserved algoWatt S.p.A.</a:t>
            </a:r>
            <a:endParaRPr lang="it-IT"/>
          </a:p>
        </p:txBody>
      </p:sp>
      <p:sp>
        <p:nvSpPr>
          <p:cNvPr id="3" name="Hexagon 2">
            <a:extLst>
              <a:ext uri="{FF2B5EF4-FFF2-40B4-BE49-F238E27FC236}">
                <a16:creationId xmlns:a16="http://schemas.microsoft.com/office/drawing/2014/main" id="{DB615E29-38C7-42E9-8989-7F48A0A1AD36}"/>
              </a:ext>
            </a:extLst>
          </p:cNvPr>
          <p:cNvSpPr/>
          <p:nvPr/>
        </p:nvSpPr>
        <p:spPr>
          <a:xfrm>
            <a:off x="785561" y="2443788"/>
            <a:ext cx="1013950" cy="874095"/>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400" dirty="0">
                <a:solidFill>
                  <a:schemeClr val="tx1"/>
                </a:solidFill>
              </a:rPr>
              <a:t>order</a:t>
            </a:r>
          </a:p>
          <a:p>
            <a:pPr algn="ctr"/>
            <a:r>
              <a:rPr lang="it-IT" sz="1400" dirty="0">
                <a:solidFill>
                  <a:schemeClr val="tx1"/>
                </a:solidFill>
              </a:rPr>
              <a:t>service</a:t>
            </a:r>
          </a:p>
        </p:txBody>
      </p:sp>
      <p:sp>
        <p:nvSpPr>
          <p:cNvPr id="4" name="Hexagon 3">
            <a:extLst>
              <a:ext uri="{FF2B5EF4-FFF2-40B4-BE49-F238E27FC236}">
                <a16:creationId xmlns:a16="http://schemas.microsoft.com/office/drawing/2014/main" id="{C3C36AF2-2ABD-42CA-A2D2-C4A23CE471B8}"/>
              </a:ext>
            </a:extLst>
          </p:cNvPr>
          <p:cNvSpPr/>
          <p:nvPr/>
        </p:nvSpPr>
        <p:spPr>
          <a:xfrm>
            <a:off x="785559" y="919788"/>
            <a:ext cx="1013951" cy="874096"/>
          </a:xfrm>
          <a:prstGeom prst="hexagon">
            <a:avLst/>
          </a:prstGeom>
          <a:solidFill>
            <a:schemeClr val="accent2">
              <a:lumMod val="20000"/>
              <a:lumOff val="80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600" dirty="0">
                <a:solidFill>
                  <a:schemeClr val="tx1"/>
                </a:solidFill>
              </a:rPr>
              <a:t>UI</a:t>
            </a:r>
          </a:p>
        </p:txBody>
      </p:sp>
      <p:grpSp>
        <p:nvGrpSpPr>
          <p:cNvPr id="8" name="Group 7">
            <a:extLst>
              <a:ext uri="{FF2B5EF4-FFF2-40B4-BE49-F238E27FC236}">
                <a16:creationId xmlns:a16="http://schemas.microsoft.com/office/drawing/2014/main" id="{ED48D5A1-AA3C-4C49-9ECC-1E0A56D7DB4A}"/>
              </a:ext>
            </a:extLst>
          </p:cNvPr>
          <p:cNvGrpSpPr/>
          <p:nvPr/>
        </p:nvGrpSpPr>
        <p:grpSpPr>
          <a:xfrm>
            <a:off x="2418372" y="2443786"/>
            <a:ext cx="1145100" cy="874097"/>
            <a:chOff x="2681342" y="1995308"/>
            <a:chExt cx="1145100" cy="874097"/>
          </a:xfrm>
        </p:grpSpPr>
        <p:sp>
          <p:nvSpPr>
            <p:cNvPr id="6" name="Hexagon 5">
              <a:extLst>
                <a:ext uri="{FF2B5EF4-FFF2-40B4-BE49-F238E27FC236}">
                  <a16:creationId xmlns:a16="http://schemas.microsoft.com/office/drawing/2014/main" id="{221847A4-45A5-4DB7-B539-1BC29C92799D}"/>
                </a:ext>
              </a:extLst>
            </p:cNvPr>
            <p:cNvSpPr/>
            <p:nvPr/>
          </p:nvSpPr>
          <p:spPr>
            <a:xfrm>
              <a:off x="2728535" y="1995308"/>
              <a:ext cx="1013952" cy="874097"/>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tx1"/>
                </a:solidFill>
              </a:endParaRPr>
            </a:p>
          </p:txBody>
        </p:sp>
        <p:sp>
          <p:nvSpPr>
            <p:cNvPr id="7" name="TextBox 6">
              <a:extLst>
                <a:ext uri="{FF2B5EF4-FFF2-40B4-BE49-F238E27FC236}">
                  <a16:creationId xmlns:a16="http://schemas.microsoft.com/office/drawing/2014/main" id="{0C80A347-5878-4BE3-A415-0277BAFA63CC}"/>
                </a:ext>
              </a:extLst>
            </p:cNvPr>
            <p:cNvSpPr txBox="1"/>
            <p:nvPr/>
          </p:nvSpPr>
          <p:spPr>
            <a:xfrm>
              <a:off x="2681342" y="2170746"/>
              <a:ext cx="1145100" cy="523220"/>
            </a:xfrm>
            <a:prstGeom prst="rect">
              <a:avLst/>
            </a:prstGeom>
            <a:noFill/>
          </p:spPr>
          <p:txBody>
            <a:bodyPr wrap="square" rtlCol="0">
              <a:spAutoFit/>
            </a:bodyPr>
            <a:lstStyle/>
            <a:p>
              <a:pPr algn="ctr"/>
              <a:r>
                <a:rPr lang="it-IT" sz="1400" dirty="0"/>
                <a:t>customer</a:t>
              </a:r>
            </a:p>
            <a:p>
              <a:pPr algn="ctr"/>
              <a:r>
                <a:rPr lang="it-IT" sz="1400" dirty="0"/>
                <a:t>service</a:t>
              </a:r>
            </a:p>
          </p:txBody>
        </p:sp>
      </p:grpSp>
      <p:grpSp>
        <p:nvGrpSpPr>
          <p:cNvPr id="11" name="Group 10">
            <a:extLst>
              <a:ext uri="{FF2B5EF4-FFF2-40B4-BE49-F238E27FC236}">
                <a16:creationId xmlns:a16="http://schemas.microsoft.com/office/drawing/2014/main" id="{777326A9-468D-4532-BE75-E1526D8CDF3F}"/>
              </a:ext>
            </a:extLst>
          </p:cNvPr>
          <p:cNvGrpSpPr/>
          <p:nvPr/>
        </p:nvGrpSpPr>
        <p:grpSpPr>
          <a:xfrm>
            <a:off x="4148246" y="2443786"/>
            <a:ext cx="1145100" cy="874097"/>
            <a:chOff x="2681342" y="1995308"/>
            <a:chExt cx="1145100" cy="874097"/>
          </a:xfrm>
        </p:grpSpPr>
        <p:sp>
          <p:nvSpPr>
            <p:cNvPr id="12" name="Hexagon 11">
              <a:extLst>
                <a:ext uri="{FF2B5EF4-FFF2-40B4-BE49-F238E27FC236}">
                  <a16:creationId xmlns:a16="http://schemas.microsoft.com/office/drawing/2014/main" id="{E1E68821-2212-4141-BB84-D2C8791E03AA}"/>
                </a:ext>
              </a:extLst>
            </p:cNvPr>
            <p:cNvSpPr/>
            <p:nvPr/>
          </p:nvSpPr>
          <p:spPr>
            <a:xfrm>
              <a:off x="2728535" y="1995308"/>
              <a:ext cx="1013952" cy="874097"/>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tx1"/>
                </a:solidFill>
              </a:endParaRPr>
            </a:p>
          </p:txBody>
        </p:sp>
        <p:sp>
          <p:nvSpPr>
            <p:cNvPr id="13" name="TextBox 12">
              <a:extLst>
                <a:ext uri="{FF2B5EF4-FFF2-40B4-BE49-F238E27FC236}">
                  <a16:creationId xmlns:a16="http://schemas.microsoft.com/office/drawing/2014/main" id="{FA914014-A591-4FD9-8EF4-A5BFF4AC54FC}"/>
                </a:ext>
              </a:extLst>
            </p:cNvPr>
            <p:cNvSpPr txBox="1"/>
            <p:nvPr/>
          </p:nvSpPr>
          <p:spPr>
            <a:xfrm>
              <a:off x="2681342" y="2170746"/>
              <a:ext cx="1145100" cy="523220"/>
            </a:xfrm>
            <a:prstGeom prst="rect">
              <a:avLst/>
            </a:prstGeom>
            <a:noFill/>
          </p:spPr>
          <p:txBody>
            <a:bodyPr wrap="square" rtlCol="0">
              <a:spAutoFit/>
            </a:bodyPr>
            <a:lstStyle/>
            <a:p>
              <a:pPr algn="ctr"/>
              <a:r>
                <a:rPr lang="it-IT" sz="1400" dirty="0"/>
                <a:t>payment</a:t>
              </a:r>
            </a:p>
            <a:p>
              <a:pPr algn="ctr"/>
              <a:r>
                <a:rPr lang="it-IT" sz="1400" dirty="0"/>
                <a:t>service</a:t>
              </a:r>
            </a:p>
          </p:txBody>
        </p:sp>
      </p:grpSp>
      <p:grpSp>
        <p:nvGrpSpPr>
          <p:cNvPr id="14" name="Group 13">
            <a:extLst>
              <a:ext uri="{FF2B5EF4-FFF2-40B4-BE49-F238E27FC236}">
                <a16:creationId xmlns:a16="http://schemas.microsoft.com/office/drawing/2014/main" id="{3F3AC01E-670B-4579-8A6C-E291BE447249}"/>
              </a:ext>
            </a:extLst>
          </p:cNvPr>
          <p:cNvGrpSpPr/>
          <p:nvPr/>
        </p:nvGrpSpPr>
        <p:grpSpPr>
          <a:xfrm>
            <a:off x="5794100" y="2443786"/>
            <a:ext cx="1145100" cy="874097"/>
            <a:chOff x="2681342" y="1995308"/>
            <a:chExt cx="1145100" cy="874097"/>
          </a:xfrm>
        </p:grpSpPr>
        <p:sp>
          <p:nvSpPr>
            <p:cNvPr id="15" name="Hexagon 14">
              <a:extLst>
                <a:ext uri="{FF2B5EF4-FFF2-40B4-BE49-F238E27FC236}">
                  <a16:creationId xmlns:a16="http://schemas.microsoft.com/office/drawing/2014/main" id="{A4031C1A-473D-48AF-9C34-2C35C23AD062}"/>
                </a:ext>
              </a:extLst>
            </p:cNvPr>
            <p:cNvSpPr/>
            <p:nvPr/>
          </p:nvSpPr>
          <p:spPr>
            <a:xfrm>
              <a:off x="2728535" y="1995308"/>
              <a:ext cx="1013952" cy="874097"/>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tx1"/>
                </a:solidFill>
              </a:endParaRPr>
            </a:p>
          </p:txBody>
        </p:sp>
        <p:sp>
          <p:nvSpPr>
            <p:cNvPr id="16" name="TextBox 15">
              <a:extLst>
                <a:ext uri="{FF2B5EF4-FFF2-40B4-BE49-F238E27FC236}">
                  <a16:creationId xmlns:a16="http://schemas.microsoft.com/office/drawing/2014/main" id="{AA5AB14F-B98F-4360-AF3D-3EEE043AE667}"/>
                </a:ext>
              </a:extLst>
            </p:cNvPr>
            <p:cNvSpPr txBox="1"/>
            <p:nvPr/>
          </p:nvSpPr>
          <p:spPr>
            <a:xfrm>
              <a:off x="2681342" y="2170746"/>
              <a:ext cx="1145100" cy="523220"/>
            </a:xfrm>
            <a:prstGeom prst="rect">
              <a:avLst/>
            </a:prstGeom>
            <a:noFill/>
          </p:spPr>
          <p:txBody>
            <a:bodyPr wrap="square" rtlCol="0">
              <a:spAutoFit/>
            </a:bodyPr>
            <a:lstStyle/>
            <a:p>
              <a:pPr algn="ctr"/>
              <a:r>
                <a:rPr lang="it-IT" sz="1400" dirty="0"/>
                <a:t>restaurant</a:t>
              </a:r>
            </a:p>
            <a:p>
              <a:pPr algn="ctr"/>
              <a:r>
                <a:rPr lang="it-IT" sz="1400" dirty="0"/>
                <a:t>service</a:t>
              </a:r>
            </a:p>
          </p:txBody>
        </p:sp>
      </p:grpSp>
      <p:cxnSp>
        <p:nvCxnSpPr>
          <p:cNvPr id="17" name="Straight Arrow Connector 16">
            <a:extLst>
              <a:ext uri="{FF2B5EF4-FFF2-40B4-BE49-F238E27FC236}">
                <a16:creationId xmlns:a16="http://schemas.microsoft.com/office/drawing/2014/main" id="{C9203B6F-0E07-471D-BFCF-D87DBF91710E}"/>
              </a:ext>
            </a:extLst>
          </p:cNvPr>
          <p:cNvCxnSpPr>
            <a:cxnSpLocks/>
          </p:cNvCxnSpPr>
          <p:nvPr/>
        </p:nvCxnSpPr>
        <p:spPr>
          <a:xfrm>
            <a:off x="1332150" y="1793884"/>
            <a:ext cx="0" cy="649901"/>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B44610A-E55A-4CC1-A9B7-82D2303852E2}"/>
              </a:ext>
            </a:extLst>
          </p:cNvPr>
          <p:cNvCxnSpPr>
            <a:cxnSpLocks/>
            <a:stCxn id="3" idx="0"/>
            <a:endCxn id="7" idx="1"/>
          </p:cNvCxnSpPr>
          <p:nvPr/>
        </p:nvCxnSpPr>
        <p:spPr>
          <a:xfrm flipV="1">
            <a:off x="1799511" y="2880834"/>
            <a:ext cx="618861" cy="2"/>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DCF0065-22FA-4770-AD26-B85349DCF9BE}"/>
              </a:ext>
            </a:extLst>
          </p:cNvPr>
          <p:cNvCxnSpPr>
            <a:cxnSpLocks/>
            <a:stCxn id="7" idx="3"/>
            <a:endCxn id="13" idx="1"/>
          </p:cNvCxnSpPr>
          <p:nvPr/>
        </p:nvCxnSpPr>
        <p:spPr>
          <a:xfrm>
            <a:off x="3563472" y="2880834"/>
            <a:ext cx="584774" cy="0"/>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1722D4F1-15D7-44CE-A23F-95E70286C0CD}"/>
              </a:ext>
            </a:extLst>
          </p:cNvPr>
          <p:cNvCxnSpPr>
            <a:cxnSpLocks/>
            <a:stCxn id="13" idx="3"/>
            <a:endCxn id="16" idx="1"/>
          </p:cNvCxnSpPr>
          <p:nvPr/>
        </p:nvCxnSpPr>
        <p:spPr>
          <a:xfrm>
            <a:off x="5293346" y="2880834"/>
            <a:ext cx="500754" cy="0"/>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 name="Connector: Curved 29">
            <a:extLst>
              <a:ext uri="{FF2B5EF4-FFF2-40B4-BE49-F238E27FC236}">
                <a16:creationId xmlns:a16="http://schemas.microsoft.com/office/drawing/2014/main" id="{2D71627D-F71F-48EC-B34F-C883152F3F4D}"/>
              </a:ext>
            </a:extLst>
          </p:cNvPr>
          <p:cNvCxnSpPr>
            <a:stCxn id="6" idx="2"/>
            <a:endCxn id="3" idx="1"/>
          </p:cNvCxnSpPr>
          <p:nvPr/>
        </p:nvCxnSpPr>
        <p:spPr>
          <a:xfrm rot="5400000">
            <a:off x="2132538" y="2766332"/>
            <a:ext cx="12700" cy="1103102"/>
          </a:xfrm>
          <a:prstGeom prst="curvedConnector3">
            <a:avLst>
              <a:gd name="adj1" fmla="val 1800000"/>
            </a:avLst>
          </a:prstGeom>
          <a:ln w="38100">
            <a:solidFill>
              <a:srgbClr val="FF0000"/>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1" name="Connector: Curved 30">
            <a:extLst>
              <a:ext uri="{FF2B5EF4-FFF2-40B4-BE49-F238E27FC236}">
                <a16:creationId xmlns:a16="http://schemas.microsoft.com/office/drawing/2014/main" id="{21AD71D8-CFA2-4BD8-AAA9-65AF6835C479}"/>
              </a:ext>
            </a:extLst>
          </p:cNvPr>
          <p:cNvCxnSpPr>
            <a:cxnSpLocks/>
            <a:stCxn id="12" idx="2"/>
            <a:endCxn id="6" idx="1"/>
          </p:cNvCxnSpPr>
          <p:nvPr/>
        </p:nvCxnSpPr>
        <p:spPr>
          <a:xfrm rot="5400000">
            <a:off x="3837478" y="2741398"/>
            <a:ext cx="12700" cy="1152970"/>
          </a:xfrm>
          <a:prstGeom prst="curvedConnector3">
            <a:avLst>
              <a:gd name="adj1" fmla="val 1800000"/>
            </a:avLst>
          </a:prstGeom>
          <a:ln w="38100">
            <a:solidFill>
              <a:srgbClr val="FF0000"/>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Connector: Curved 33">
            <a:extLst>
              <a:ext uri="{FF2B5EF4-FFF2-40B4-BE49-F238E27FC236}">
                <a16:creationId xmlns:a16="http://schemas.microsoft.com/office/drawing/2014/main" id="{2670F9AB-8A6E-41C9-ACA5-16B6D9B20E5B}"/>
              </a:ext>
            </a:extLst>
          </p:cNvPr>
          <p:cNvCxnSpPr>
            <a:cxnSpLocks/>
            <a:stCxn id="15" idx="2"/>
            <a:endCxn id="12" idx="1"/>
          </p:cNvCxnSpPr>
          <p:nvPr/>
        </p:nvCxnSpPr>
        <p:spPr>
          <a:xfrm rot="5400000">
            <a:off x="5525342" y="2783408"/>
            <a:ext cx="12700" cy="1068950"/>
          </a:xfrm>
          <a:prstGeom prst="curvedConnector3">
            <a:avLst>
              <a:gd name="adj1" fmla="val 1800000"/>
            </a:avLst>
          </a:prstGeom>
          <a:ln w="38100">
            <a:solidFill>
              <a:srgbClr val="FF0000"/>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85FDFC59-E156-444C-B222-E540129A188A}"/>
              </a:ext>
            </a:extLst>
          </p:cNvPr>
          <p:cNvSpPr txBox="1"/>
          <p:nvPr/>
        </p:nvSpPr>
        <p:spPr>
          <a:xfrm>
            <a:off x="358142" y="1797456"/>
            <a:ext cx="934392" cy="430887"/>
          </a:xfrm>
          <a:prstGeom prst="rect">
            <a:avLst/>
          </a:prstGeom>
          <a:noFill/>
        </p:spPr>
        <p:txBody>
          <a:bodyPr wrap="square" rtlCol="0">
            <a:spAutoFit/>
          </a:bodyPr>
          <a:lstStyle/>
          <a:p>
            <a:pPr algn="r"/>
            <a:r>
              <a:rPr lang="it-IT" sz="1100" dirty="0">
                <a:latin typeface="Courier New" panose="02070309020205020404" pitchFamily="49" charset="0"/>
                <a:cs typeface="Courier New" panose="02070309020205020404" pitchFamily="49" charset="0"/>
              </a:rPr>
              <a:t>create</a:t>
            </a:r>
          </a:p>
          <a:p>
            <a:pPr algn="r"/>
            <a:r>
              <a:rPr lang="it-IT" sz="1100" dirty="0">
                <a:latin typeface="Courier New" panose="02070309020205020404" pitchFamily="49" charset="0"/>
                <a:cs typeface="Courier New" panose="02070309020205020404" pitchFamily="49" charset="0"/>
              </a:rPr>
              <a:t>order</a:t>
            </a:r>
          </a:p>
        </p:txBody>
      </p:sp>
      <p:sp>
        <p:nvSpPr>
          <p:cNvPr id="40" name="TextBox 39">
            <a:extLst>
              <a:ext uri="{FF2B5EF4-FFF2-40B4-BE49-F238E27FC236}">
                <a16:creationId xmlns:a16="http://schemas.microsoft.com/office/drawing/2014/main" id="{53F04B37-A7AD-4197-869F-42AFB21AFEE0}"/>
              </a:ext>
            </a:extLst>
          </p:cNvPr>
          <p:cNvSpPr txBox="1"/>
          <p:nvPr/>
        </p:nvSpPr>
        <p:spPr>
          <a:xfrm>
            <a:off x="1736786" y="2157557"/>
            <a:ext cx="1032094" cy="430887"/>
          </a:xfrm>
          <a:prstGeom prst="rect">
            <a:avLst/>
          </a:prstGeom>
          <a:noFill/>
        </p:spPr>
        <p:txBody>
          <a:bodyPr wrap="square" rtlCol="0">
            <a:spAutoFit/>
          </a:bodyPr>
          <a:lstStyle/>
          <a:p>
            <a:r>
              <a:rPr lang="it-IT" sz="1100" dirty="0">
                <a:latin typeface="Courier New" panose="02070309020205020404" pitchFamily="49" charset="0"/>
                <a:cs typeface="Courier New" panose="02070309020205020404" pitchFamily="49" charset="0"/>
              </a:rPr>
              <a:t>order</a:t>
            </a:r>
            <a:br>
              <a:rPr lang="it-IT" sz="1100" dirty="0">
                <a:latin typeface="Courier New" panose="02070309020205020404" pitchFamily="49" charset="0"/>
                <a:cs typeface="Courier New" panose="02070309020205020404" pitchFamily="49" charset="0"/>
              </a:rPr>
            </a:br>
            <a:r>
              <a:rPr lang="it-IT" sz="1100" dirty="0">
                <a:latin typeface="Courier New" panose="02070309020205020404" pitchFamily="49" charset="0"/>
                <a:cs typeface="Courier New" panose="02070309020205020404" pitchFamily="49" charset="0"/>
              </a:rPr>
              <a:t>created</a:t>
            </a:r>
          </a:p>
        </p:txBody>
      </p:sp>
      <p:sp>
        <p:nvSpPr>
          <p:cNvPr id="41" name="TextBox 40">
            <a:extLst>
              <a:ext uri="{FF2B5EF4-FFF2-40B4-BE49-F238E27FC236}">
                <a16:creationId xmlns:a16="http://schemas.microsoft.com/office/drawing/2014/main" id="{570C8167-A525-4067-9AD0-EA788ACAA753}"/>
              </a:ext>
            </a:extLst>
          </p:cNvPr>
          <p:cNvSpPr txBox="1"/>
          <p:nvPr/>
        </p:nvSpPr>
        <p:spPr>
          <a:xfrm>
            <a:off x="3378481" y="2168681"/>
            <a:ext cx="1586724" cy="430887"/>
          </a:xfrm>
          <a:prstGeom prst="rect">
            <a:avLst/>
          </a:prstGeom>
          <a:noFill/>
        </p:spPr>
        <p:txBody>
          <a:bodyPr wrap="square" rtlCol="0">
            <a:spAutoFit/>
          </a:bodyPr>
          <a:lstStyle/>
          <a:p>
            <a:r>
              <a:rPr lang="it-IT" sz="1100" dirty="0">
                <a:latin typeface="Courier New" panose="02070309020205020404" pitchFamily="49" charset="0"/>
                <a:cs typeface="Courier New" panose="02070309020205020404" pitchFamily="49" charset="0"/>
              </a:rPr>
              <a:t>customer</a:t>
            </a:r>
          </a:p>
          <a:p>
            <a:r>
              <a:rPr lang="it-IT" sz="1100" dirty="0">
                <a:latin typeface="Courier New" panose="02070309020205020404" pitchFamily="49" charset="0"/>
                <a:cs typeface="Courier New" panose="02070309020205020404" pitchFamily="49" charset="0"/>
              </a:rPr>
              <a:t>verifed</a:t>
            </a:r>
          </a:p>
        </p:txBody>
      </p:sp>
      <p:sp>
        <p:nvSpPr>
          <p:cNvPr id="42" name="TextBox 41">
            <a:extLst>
              <a:ext uri="{FF2B5EF4-FFF2-40B4-BE49-F238E27FC236}">
                <a16:creationId xmlns:a16="http://schemas.microsoft.com/office/drawing/2014/main" id="{80FA939D-0FFA-4487-9F4C-6E8CC99AC5E3}"/>
              </a:ext>
            </a:extLst>
          </p:cNvPr>
          <p:cNvSpPr txBox="1"/>
          <p:nvPr/>
        </p:nvSpPr>
        <p:spPr>
          <a:xfrm>
            <a:off x="5212885" y="2175826"/>
            <a:ext cx="1586724" cy="430887"/>
          </a:xfrm>
          <a:prstGeom prst="rect">
            <a:avLst/>
          </a:prstGeom>
          <a:noFill/>
        </p:spPr>
        <p:txBody>
          <a:bodyPr wrap="square" rtlCol="0">
            <a:spAutoFit/>
          </a:bodyPr>
          <a:lstStyle/>
          <a:p>
            <a:r>
              <a:rPr lang="it-IT" sz="1100" dirty="0">
                <a:latin typeface="Courier New" panose="02070309020205020404" pitchFamily="49" charset="0"/>
                <a:cs typeface="Courier New" panose="02070309020205020404" pitchFamily="49" charset="0"/>
              </a:rPr>
              <a:t>order</a:t>
            </a:r>
          </a:p>
          <a:p>
            <a:r>
              <a:rPr lang="it-IT" sz="1100" dirty="0">
                <a:latin typeface="Courier New" panose="02070309020205020404" pitchFamily="49" charset="0"/>
                <a:cs typeface="Courier New" panose="02070309020205020404" pitchFamily="49" charset="0"/>
              </a:rPr>
              <a:t>paid</a:t>
            </a:r>
          </a:p>
        </p:txBody>
      </p:sp>
      <p:grpSp>
        <p:nvGrpSpPr>
          <p:cNvPr id="43" name="Group 42">
            <a:extLst>
              <a:ext uri="{FF2B5EF4-FFF2-40B4-BE49-F238E27FC236}">
                <a16:creationId xmlns:a16="http://schemas.microsoft.com/office/drawing/2014/main" id="{35E0BF0F-64DD-4194-AE8B-C9DBAD646B35}"/>
              </a:ext>
            </a:extLst>
          </p:cNvPr>
          <p:cNvGrpSpPr/>
          <p:nvPr/>
        </p:nvGrpSpPr>
        <p:grpSpPr>
          <a:xfrm>
            <a:off x="7375775" y="2450136"/>
            <a:ext cx="1145100" cy="874097"/>
            <a:chOff x="2681342" y="1995308"/>
            <a:chExt cx="1145100" cy="874097"/>
          </a:xfrm>
        </p:grpSpPr>
        <p:sp>
          <p:nvSpPr>
            <p:cNvPr id="44" name="Hexagon 43">
              <a:extLst>
                <a:ext uri="{FF2B5EF4-FFF2-40B4-BE49-F238E27FC236}">
                  <a16:creationId xmlns:a16="http://schemas.microsoft.com/office/drawing/2014/main" id="{3C200A23-B5CC-44DF-8A57-0A9C255E453D}"/>
                </a:ext>
              </a:extLst>
            </p:cNvPr>
            <p:cNvSpPr/>
            <p:nvPr/>
          </p:nvSpPr>
          <p:spPr>
            <a:xfrm>
              <a:off x="2728535" y="1995308"/>
              <a:ext cx="1013952" cy="874097"/>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tx1"/>
                </a:solidFill>
              </a:endParaRPr>
            </a:p>
          </p:txBody>
        </p:sp>
        <p:sp>
          <p:nvSpPr>
            <p:cNvPr id="45" name="TextBox 44">
              <a:extLst>
                <a:ext uri="{FF2B5EF4-FFF2-40B4-BE49-F238E27FC236}">
                  <a16:creationId xmlns:a16="http://schemas.microsoft.com/office/drawing/2014/main" id="{8D385F20-9F30-4E5C-9A00-8AA7AC8E293F}"/>
                </a:ext>
              </a:extLst>
            </p:cNvPr>
            <p:cNvSpPr txBox="1"/>
            <p:nvPr/>
          </p:nvSpPr>
          <p:spPr>
            <a:xfrm>
              <a:off x="2681342" y="2170746"/>
              <a:ext cx="1145100" cy="523220"/>
            </a:xfrm>
            <a:prstGeom prst="rect">
              <a:avLst/>
            </a:prstGeom>
            <a:noFill/>
          </p:spPr>
          <p:txBody>
            <a:bodyPr wrap="square" rtlCol="0">
              <a:spAutoFit/>
            </a:bodyPr>
            <a:lstStyle/>
            <a:p>
              <a:pPr algn="ctr"/>
              <a:r>
                <a:rPr lang="it-IT" sz="1400" dirty="0"/>
                <a:t>restaurant</a:t>
              </a:r>
            </a:p>
            <a:p>
              <a:pPr algn="ctr"/>
              <a:r>
                <a:rPr lang="it-IT" sz="1400" dirty="0"/>
                <a:t>service</a:t>
              </a:r>
            </a:p>
          </p:txBody>
        </p:sp>
      </p:grpSp>
      <p:cxnSp>
        <p:nvCxnSpPr>
          <p:cNvPr id="46" name="Straight Arrow Connector 45">
            <a:extLst>
              <a:ext uri="{FF2B5EF4-FFF2-40B4-BE49-F238E27FC236}">
                <a16:creationId xmlns:a16="http://schemas.microsoft.com/office/drawing/2014/main" id="{8DDB55AE-9364-493A-9984-F4E14288D497}"/>
              </a:ext>
            </a:extLst>
          </p:cNvPr>
          <p:cNvCxnSpPr>
            <a:cxnSpLocks/>
            <a:stCxn id="16" idx="3"/>
            <a:endCxn id="45" idx="1"/>
          </p:cNvCxnSpPr>
          <p:nvPr/>
        </p:nvCxnSpPr>
        <p:spPr>
          <a:xfrm>
            <a:off x="6939200" y="2880834"/>
            <a:ext cx="436575" cy="6350"/>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22CDCC2A-853F-496F-868E-8C25B7B5AFA9}"/>
              </a:ext>
            </a:extLst>
          </p:cNvPr>
          <p:cNvSpPr txBox="1"/>
          <p:nvPr/>
        </p:nvSpPr>
        <p:spPr>
          <a:xfrm>
            <a:off x="6794560" y="2182176"/>
            <a:ext cx="1586724" cy="430887"/>
          </a:xfrm>
          <a:prstGeom prst="rect">
            <a:avLst/>
          </a:prstGeom>
          <a:noFill/>
        </p:spPr>
        <p:txBody>
          <a:bodyPr wrap="square" rtlCol="0">
            <a:spAutoFit/>
          </a:bodyPr>
          <a:lstStyle/>
          <a:p>
            <a:r>
              <a:rPr lang="it-IT" sz="1100" dirty="0">
                <a:latin typeface="Courier New" panose="02070309020205020404" pitchFamily="49" charset="0"/>
                <a:cs typeface="Courier New" panose="02070309020205020404" pitchFamily="49" charset="0"/>
              </a:rPr>
              <a:t>order</a:t>
            </a:r>
          </a:p>
          <a:p>
            <a:r>
              <a:rPr lang="it-IT" sz="1100" dirty="0">
                <a:latin typeface="Courier New" panose="02070309020205020404" pitchFamily="49" charset="0"/>
                <a:cs typeface="Courier New" panose="02070309020205020404" pitchFamily="49" charset="0"/>
              </a:rPr>
              <a:t>paid</a:t>
            </a:r>
          </a:p>
        </p:txBody>
      </p:sp>
      <p:cxnSp>
        <p:nvCxnSpPr>
          <p:cNvPr id="49" name="Connector: Curved 48">
            <a:extLst>
              <a:ext uri="{FF2B5EF4-FFF2-40B4-BE49-F238E27FC236}">
                <a16:creationId xmlns:a16="http://schemas.microsoft.com/office/drawing/2014/main" id="{72A8E8EA-87B0-4FE2-9B93-10D6D2E3A82D}"/>
              </a:ext>
            </a:extLst>
          </p:cNvPr>
          <p:cNvCxnSpPr>
            <a:cxnSpLocks/>
            <a:stCxn id="44" idx="2"/>
            <a:endCxn id="15" idx="1"/>
          </p:cNvCxnSpPr>
          <p:nvPr/>
        </p:nvCxnSpPr>
        <p:spPr>
          <a:xfrm rot="5400000" flipH="1">
            <a:off x="7135932" y="2818673"/>
            <a:ext cx="6350" cy="1004771"/>
          </a:xfrm>
          <a:prstGeom prst="curvedConnector3">
            <a:avLst>
              <a:gd name="adj1" fmla="val -3600000"/>
            </a:avLst>
          </a:prstGeom>
          <a:ln w="38100">
            <a:solidFill>
              <a:srgbClr val="FF0000"/>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413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09A67-321A-42F7-8C2E-13AA4A91C828}"/>
              </a:ext>
            </a:extLst>
          </p:cNvPr>
          <p:cNvSpPr>
            <a:spLocks noGrp="1"/>
          </p:cNvSpPr>
          <p:nvPr>
            <p:ph type="title"/>
          </p:nvPr>
        </p:nvSpPr>
        <p:spPr/>
        <p:txBody>
          <a:bodyPr/>
          <a:lstStyle/>
          <a:p>
            <a:r>
              <a:rPr lang="it-IT" dirty="0"/>
              <a:t>Coordinamento di Saga transaction</a:t>
            </a:r>
          </a:p>
        </p:txBody>
      </p:sp>
      <p:sp>
        <p:nvSpPr>
          <p:cNvPr id="3" name="Content Placeholder 2">
            <a:extLst>
              <a:ext uri="{FF2B5EF4-FFF2-40B4-BE49-F238E27FC236}">
                <a16:creationId xmlns:a16="http://schemas.microsoft.com/office/drawing/2014/main" id="{A38F8B63-B4CB-4403-8259-86D85941E996}"/>
              </a:ext>
            </a:extLst>
          </p:cNvPr>
          <p:cNvSpPr>
            <a:spLocks noGrp="1"/>
          </p:cNvSpPr>
          <p:nvPr>
            <p:ph idx="1"/>
          </p:nvPr>
        </p:nvSpPr>
        <p:spPr>
          <a:xfrm>
            <a:off x="615989" y="830751"/>
            <a:ext cx="7727871" cy="3633816"/>
          </a:xfrm>
        </p:spPr>
        <p:txBody>
          <a:bodyPr>
            <a:normAutofit fontScale="85000" lnSpcReduction="20000"/>
          </a:bodyPr>
          <a:lstStyle/>
          <a:p>
            <a:pPr marL="457200" indent="-386280">
              <a:buClr>
                <a:srgbClr val="3D4965"/>
              </a:buClr>
              <a:buFont typeface="Wingdings" panose="05000000000000000000" pitchFamily="2" charset="2"/>
              <a:buChar char="§"/>
            </a:pPr>
            <a:r>
              <a:rPr lang="it-IT" sz="1800" spc="-1" dirty="0">
                <a:uFill>
                  <a:solidFill>
                    <a:srgbClr val="FFFFFF"/>
                  </a:solidFill>
                </a:uFill>
              </a:rPr>
              <a:t>Una saga è quindi rappresentata da una sequenza temporale precisa di invocazioni di servizi</a:t>
            </a:r>
          </a:p>
          <a:p>
            <a:pPr marL="457200" indent="-386280">
              <a:buClr>
                <a:srgbClr val="3D4965"/>
              </a:buClr>
              <a:buFont typeface="Wingdings" panose="05000000000000000000" pitchFamily="2" charset="2"/>
              <a:buChar char="§"/>
            </a:pPr>
            <a:r>
              <a:rPr lang="it-IT" sz="1800" spc="-1" dirty="0">
                <a:uFill>
                  <a:solidFill>
                    <a:srgbClr val="FFFFFF"/>
                  </a:solidFill>
                </a:uFill>
              </a:rPr>
              <a:t>Come si decide qual’è il «next step» dopo ogni transazione?</a:t>
            </a:r>
          </a:p>
          <a:p>
            <a:pPr marL="457200" indent="-386280">
              <a:buClr>
                <a:srgbClr val="3D4965"/>
              </a:buClr>
              <a:buFont typeface="Wingdings" panose="05000000000000000000" pitchFamily="2" charset="2"/>
              <a:buChar char="§"/>
            </a:pPr>
            <a:r>
              <a:rPr lang="it-IT" sz="1800" spc="-1" dirty="0">
                <a:uFill>
                  <a:solidFill>
                    <a:srgbClr val="FFFFFF"/>
                  </a:solidFill>
                </a:uFill>
              </a:rPr>
              <a:t>Esistono due modalità di coordinazione di saga transactions</a:t>
            </a:r>
          </a:p>
          <a:p>
            <a:pPr marL="70920" indent="0">
              <a:buClr>
                <a:srgbClr val="3D4965"/>
              </a:buClr>
              <a:buNone/>
            </a:pPr>
            <a:endParaRPr lang="it-IT" sz="1800" spc="-1" dirty="0">
              <a:uFill>
                <a:solidFill>
                  <a:srgbClr val="FFFFFF"/>
                </a:solidFill>
              </a:uFill>
            </a:endParaRPr>
          </a:p>
          <a:p>
            <a:pPr marL="70920" indent="0">
              <a:buClr>
                <a:srgbClr val="3D4965"/>
              </a:buClr>
              <a:buNone/>
            </a:pPr>
            <a:r>
              <a:rPr lang="it-IT" sz="1800" b="1" spc="-1" dirty="0">
                <a:uFill>
                  <a:solidFill>
                    <a:srgbClr val="FFFFFF"/>
                  </a:solidFill>
                </a:uFill>
              </a:rPr>
              <a:t>mediante coreografia:</a:t>
            </a:r>
          </a:p>
          <a:p>
            <a:pPr marL="457200" indent="-386280">
              <a:buClr>
                <a:srgbClr val="3D4965"/>
              </a:buClr>
              <a:buFont typeface="Wingdings" panose="05000000000000000000" pitchFamily="2" charset="2"/>
              <a:buChar char="§"/>
            </a:pPr>
            <a:r>
              <a:rPr lang="it-IT" sz="1800" spc="-1" dirty="0">
                <a:uFill>
                  <a:solidFill>
                    <a:srgbClr val="FFFFFF"/>
                  </a:solidFill>
                </a:uFill>
              </a:rPr>
              <a:t>i servizi si auto-coordinano, ogni servizio ha implementato nela propria business logic le informazioni riguardo quali altri servizi deve notificare in caso di successo o fallimento della propria transazione</a:t>
            </a:r>
          </a:p>
          <a:p>
            <a:pPr marL="457200" indent="-386280">
              <a:buClr>
                <a:srgbClr val="3D4965"/>
              </a:buClr>
              <a:buFont typeface="Wingdings" panose="05000000000000000000" pitchFamily="2" charset="2"/>
              <a:buChar char="§"/>
            </a:pPr>
            <a:r>
              <a:rPr lang="it-IT" sz="1800" spc="-1" dirty="0">
                <a:uFill>
                  <a:solidFill>
                    <a:srgbClr val="FFFFFF"/>
                  </a:solidFill>
                </a:uFill>
              </a:rPr>
              <a:t>crea coupling dei servizi alla business logic della saga</a:t>
            </a:r>
          </a:p>
          <a:p>
            <a:pPr marL="457200" indent="-386280">
              <a:buClr>
                <a:srgbClr val="3D4965"/>
              </a:buClr>
              <a:buFont typeface="Wingdings" panose="05000000000000000000" pitchFamily="2" charset="2"/>
              <a:buChar char="§"/>
            </a:pPr>
            <a:endParaRPr lang="it-IT" sz="1800" spc="-1" dirty="0">
              <a:uFill>
                <a:solidFill>
                  <a:srgbClr val="FFFFFF"/>
                </a:solidFill>
              </a:uFill>
            </a:endParaRPr>
          </a:p>
          <a:p>
            <a:pPr marL="70920" indent="0">
              <a:buClr>
                <a:srgbClr val="3D4965"/>
              </a:buClr>
              <a:buNone/>
            </a:pPr>
            <a:r>
              <a:rPr lang="it-IT" sz="1800" b="1" spc="-1" dirty="0">
                <a:uFill>
                  <a:solidFill>
                    <a:srgbClr val="FFFFFF"/>
                  </a:solidFill>
                </a:uFill>
              </a:rPr>
              <a:t>mediante orchestrazione:</a:t>
            </a:r>
          </a:p>
          <a:p>
            <a:pPr marL="457200" indent="-386280">
              <a:buClr>
                <a:srgbClr val="3D4965"/>
              </a:buClr>
              <a:buFont typeface="Wingdings" panose="05000000000000000000" pitchFamily="2" charset="2"/>
              <a:buChar char="§"/>
            </a:pPr>
            <a:r>
              <a:rPr lang="it-IT" sz="1800" spc="-1" dirty="0">
                <a:uFill>
                  <a:solidFill>
                    <a:srgbClr val="FFFFFF"/>
                  </a:solidFill>
                </a:uFill>
              </a:rPr>
              <a:t>un servizio si prende in carico della coordinazione (decision making centralizzato)</a:t>
            </a:r>
          </a:p>
          <a:p>
            <a:pPr marL="457200" indent="-386280">
              <a:buClr>
                <a:srgbClr val="3D4965"/>
              </a:buClr>
              <a:buFont typeface="Wingdings" panose="05000000000000000000" pitchFamily="2" charset="2"/>
              <a:buChar char="§"/>
            </a:pPr>
            <a:r>
              <a:rPr lang="it-IT" sz="1800" spc="-1" dirty="0">
                <a:uFill>
                  <a:solidFill>
                    <a:srgbClr val="FFFFFF"/>
                  </a:solidFill>
                </a:uFill>
              </a:rPr>
              <a:t>i singoli servizi si limitano a  esporre le proprie API, invocate dal saga coordinator</a:t>
            </a:r>
            <a:endParaRPr lang="it-IT" sz="1800" dirty="0"/>
          </a:p>
        </p:txBody>
      </p:sp>
      <p:sp>
        <p:nvSpPr>
          <p:cNvPr id="4" name="Footer Placeholder 3">
            <a:extLst>
              <a:ext uri="{FF2B5EF4-FFF2-40B4-BE49-F238E27FC236}">
                <a16:creationId xmlns:a16="http://schemas.microsoft.com/office/drawing/2014/main" id="{4D56AEF7-43FA-41D0-9DA4-3542B168A1DB}"/>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2277867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0FE4F7A-53F9-470D-8114-430B470E914E}"/>
              </a:ext>
            </a:extLst>
          </p:cNvPr>
          <p:cNvSpPr>
            <a:spLocks noGrp="1"/>
          </p:cNvSpPr>
          <p:nvPr>
            <p:ph type="ftr" sz="quarter" idx="11"/>
          </p:nvPr>
        </p:nvSpPr>
        <p:spPr>
          <a:xfrm>
            <a:off x="2967951" y="4594608"/>
            <a:ext cx="3023949" cy="268350"/>
          </a:xfrm>
        </p:spPr>
        <p:txBody>
          <a:bodyPr/>
          <a:lstStyle/>
          <a:p>
            <a:r>
              <a:rPr lang="en-US"/>
              <a:t>All rights reserved algoWatt S.p.A.</a:t>
            </a:r>
            <a:endParaRPr lang="it-IT"/>
          </a:p>
        </p:txBody>
      </p:sp>
      <p:grpSp>
        <p:nvGrpSpPr>
          <p:cNvPr id="53" name="Group 52">
            <a:extLst>
              <a:ext uri="{FF2B5EF4-FFF2-40B4-BE49-F238E27FC236}">
                <a16:creationId xmlns:a16="http://schemas.microsoft.com/office/drawing/2014/main" id="{53723FA1-D4FD-448A-A619-D02D972E2C24}"/>
              </a:ext>
            </a:extLst>
          </p:cNvPr>
          <p:cNvGrpSpPr/>
          <p:nvPr/>
        </p:nvGrpSpPr>
        <p:grpSpPr>
          <a:xfrm>
            <a:off x="949233" y="914681"/>
            <a:ext cx="6588943" cy="2597924"/>
            <a:chOff x="901597" y="752209"/>
            <a:chExt cx="6588943" cy="2597924"/>
          </a:xfrm>
        </p:grpSpPr>
        <p:sp>
          <p:nvSpPr>
            <p:cNvPr id="3" name="Hexagon 2">
              <a:extLst>
                <a:ext uri="{FF2B5EF4-FFF2-40B4-BE49-F238E27FC236}">
                  <a16:creationId xmlns:a16="http://schemas.microsoft.com/office/drawing/2014/main" id="{DB615E29-38C7-42E9-8989-7F48A0A1AD36}"/>
                </a:ext>
              </a:extLst>
            </p:cNvPr>
            <p:cNvSpPr/>
            <p:nvPr/>
          </p:nvSpPr>
          <p:spPr>
            <a:xfrm>
              <a:off x="922720" y="2032308"/>
              <a:ext cx="1528677" cy="1317825"/>
            </a:xfrm>
            <a:prstGeom prst="hexagon">
              <a:avLst/>
            </a:prstGeom>
            <a:solidFill>
              <a:srgbClr val="92D050"/>
            </a:solidFill>
            <a:ln>
              <a:solidFill>
                <a:srgbClr val="365D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400" dirty="0">
                <a:solidFill>
                  <a:schemeClr val="tx1"/>
                </a:solidFill>
              </a:endParaRPr>
            </a:p>
          </p:txBody>
        </p:sp>
        <p:sp>
          <p:nvSpPr>
            <p:cNvPr id="4" name="Hexagon 3">
              <a:extLst>
                <a:ext uri="{FF2B5EF4-FFF2-40B4-BE49-F238E27FC236}">
                  <a16:creationId xmlns:a16="http://schemas.microsoft.com/office/drawing/2014/main" id="{C3C36AF2-2ABD-42CA-A2D2-C4A23CE471B8}"/>
                </a:ext>
              </a:extLst>
            </p:cNvPr>
            <p:cNvSpPr/>
            <p:nvPr/>
          </p:nvSpPr>
          <p:spPr>
            <a:xfrm>
              <a:off x="1341276" y="752209"/>
              <a:ext cx="728508" cy="628024"/>
            </a:xfrm>
            <a:prstGeom prst="hexagon">
              <a:avLst/>
            </a:prstGeom>
            <a:solidFill>
              <a:schemeClr val="accent2">
                <a:lumMod val="20000"/>
                <a:lumOff val="80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200" dirty="0">
                  <a:solidFill>
                    <a:schemeClr val="tx1"/>
                  </a:solidFill>
                </a:rPr>
                <a:t>UI</a:t>
              </a:r>
            </a:p>
          </p:txBody>
        </p:sp>
        <p:cxnSp>
          <p:nvCxnSpPr>
            <p:cNvPr id="17" name="Straight Arrow Connector 16">
              <a:extLst>
                <a:ext uri="{FF2B5EF4-FFF2-40B4-BE49-F238E27FC236}">
                  <a16:creationId xmlns:a16="http://schemas.microsoft.com/office/drawing/2014/main" id="{C9203B6F-0E07-471D-BFCF-D87DBF91710E}"/>
                </a:ext>
              </a:extLst>
            </p:cNvPr>
            <p:cNvCxnSpPr>
              <a:cxnSpLocks/>
            </p:cNvCxnSpPr>
            <p:nvPr/>
          </p:nvCxnSpPr>
          <p:spPr>
            <a:xfrm>
              <a:off x="1705530" y="1382404"/>
              <a:ext cx="0" cy="649901"/>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85FDFC59-E156-444C-B222-E540129A188A}"/>
                </a:ext>
              </a:extLst>
            </p:cNvPr>
            <p:cNvSpPr txBox="1"/>
            <p:nvPr/>
          </p:nvSpPr>
          <p:spPr>
            <a:xfrm>
              <a:off x="901597" y="1382403"/>
              <a:ext cx="728508" cy="369332"/>
            </a:xfrm>
            <a:prstGeom prst="rect">
              <a:avLst/>
            </a:prstGeom>
            <a:noFill/>
          </p:spPr>
          <p:txBody>
            <a:bodyPr wrap="square" rtlCol="0">
              <a:spAutoFit/>
            </a:bodyPr>
            <a:lstStyle/>
            <a:p>
              <a:pPr algn="r"/>
              <a:r>
                <a:rPr lang="it-IT" sz="900" dirty="0">
                  <a:latin typeface="Courier New" panose="02070309020205020404" pitchFamily="49" charset="0"/>
                  <a:cs typeface="Courier New" panose="02070309020205020404" pitchFamily="49" charset="0"/>
                </a:rPr>
                <a:t>create</a:t>
              </a:r>
            </a:p>
            <a:p>
              <a:pPr algn="r"/>
              <a:r>
                <a:rPr lang="it-IT" sz="900" dirty="0">
                  <a:latin typeface="Courier New" panose="02070309020205020404" pitchFamily="49" charset="0"/>
                  <a:cs typeface="Courier New" panose="02070309020205020404" pitchFamily="49" charset="0"/>
                </a:rPr>
                <a:t>order</a:t>
              </a:r>
            </a:p>
          </p:txBody>
        </p:sp>
        <p:grpSp>
          <p:nvGrpSpPr>
            <p:cNvPr id="5" name="Group 4">
              <a:extLst>
                <a:ext uri="{FF2B5EF4-FFF2-40B4-BE49-F238E27FC236}">
                  <a16:creationId xmlns:a16="http://schemas.microsoft.com/office/drawing/2014/main" id="{F1E95CD1-95BD-4CF8-932F-9E08B7C0E25B}"/>
                </a:ext>
              </a:extLst>
            </p:cNvPr>
            <p:cNvGrpSpPr/>
            <p:nvPr/>
          </p:nvGrpSpPr>
          <p:grpSpPr>
            <a:xfrm>
              <a:off x="1838111" y="1861241"/>
              <a:ext cx="5652429" cy="1317829"/>
              <a:chOff x="388555" y="1746077"/>
              <a:chExt cx="8269480" cy="1927978"/>
            </a:xfrm>
          </p:grpSpPr>
          <p:grpSp>
            <p:nvGrpSpPr>
              <p:cNvPr id="8" name="Group 7">
                <a:extLst>
                  <a:ext uri="{FF2B5EF4-FFF2-40B4-BE49-F238E27FC236}">
                    <a16:creationId xmlns:a16="http://schemas.microsoft.com/office/drawing/2014/main" id="{ED48D5A1-AA3C-4C49-9ECC-1E0A56D7DB4A}"/>
                  </a:ext>
                </a:extLst>
              </p:cNvPr>
              <p:cNvGrpSpPr/>
              <p:nvPr/>
            </p:nvGrpSpPr>
            <p:grpSpPr>
              <a:xfrm>
                <a:off x="2555532" y="2032306"/>
                <a:ext cx="1145100" cy="874097"/>
                <a:chOff x="2681342" y="1995308"/>
                <a:chExt cx="1145100" cy="874097"/>
              </a:xfrm>
            </p:grpSpPr>
            <p:sp>
              <p:nvSpPr>
                <p:cNvPr id="6" name="Hexagon 5">
                  <a:extLst>
                    <a:ext uri="{FF2B5EF4-FFF2-40B4-BE49-F238E27FC236}">
                      <a16:creationId xmlns:a16="http://schemas.microsoft.com/office/drawing/2014/main" id="{221847A4-45A5-4DB7-B539-1BC29C92799D}"/>
                    </a:ext>
                  </a:extLst>
                </p:cNvPr>
                <p:cNvSpPr/>
                <p:nvPr/>
              </p:nvSpPr>
              <p:spPr>
                <a:xfrm>
                  <a:off x="2728535" y="1995308"/>
                  <a:ext cx="1013952" cy="874097"/>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100" dirty="0">
                    <a:solidFill>
                      <a:schemeClr val="tx1"/>
                    </a:solidFill>
                  </a:endParaRPr>
                </a:p>
              </p:txBody>
            </p:sp>
            <p:sp>
              <p:nvSpPr>
                <p:cNvPr id="7" name="TextBox 6">
                  <a:extLst>
                    <a:ext uri="{FF2B5EF4-FFF2-40B4-BE49-F238E27FC236}">
                      <a16:creationId xmlns:a16="http://schemas.microsoft.com/office/drawing/2014/main" id="{0C80A347-5878-4BE3-A415-0277BAFA63CC}"/>
                    </a:ext>
                  </a:extLst>
                </p:cNvPr>
                <p:cNvSpPr txBox="1"/>
                <p:nvPr/>
              </p:nvSpPr>
              <p:spPr>
                <a:xfrm>
                  <a:off x="2681342" y="2170746"/>
                  <a:ext cx="1145100" cy="585360"/>
                </a:xfrm>
                <a:prstGeom prst="rect">
                  <a:avLst/>
                </a:prstGeom>
                <a:noFill/>
              </p:spPr>
              <p:txBody>
                <a:bodyPr wrap="square" rtlCol="0">
                  <a:spAutoFit/>
                </a:bodyPr>
                <a:lstStyle/>
                <a:p>
                  <a:pPr algn="ctr"/>
                  <a:r>
                    <a:rPr lang="it-IT" sz="1000" dirty="0"/>
                    <a:t>customer</a:t>
                  </a:r>
                </a:p>
                <a:p>
                  <a:pPr algn="ctr"/>
                  <a:r>
                    <a:rPr lang="it-IT" sz="1000" dirty="0"/>
                    <a:t>service</a:t>
                  </a:r>
                </a:p>
              </p:txBody>
            </p:sp>
          </p:grpSp>
          <p:grpSp>
            <p:nvGrpSpPr>
              <p:cNvPr id="11" name="Group 10">
                <a:extLst>
                  <a:ext uri="{FF2B5EF4-FFF2-40B4-BE49-F238E27FC236}">
                    <a16:creationId xmlns:a16="http://schemas.microsoft.com/office/drawing/2014/main" id="{777326A9-468D-4532-BE75-E1526D8CDF3F}"/>
                  </a:ext>
                </a:extLst>
              </p:cNvPr>
              <p:cNvGrpSpPr/>
              <p:nvPr/>
            </p:nvGrpSpPr>
            <p:grpSpPr>
              <a:xfrm>
                <a:off x="4285406" y="2032306"/>
                <a:ext cx="1145100" cy="874097"/>
                <a:chOff x="2681342" y="1995308"/>
                <a:chExt cx="1145100" cy="874097"/>
              </a:xfrm>
            </p:grpSpPr>
            <p:sp>
              <p:nvSpPr>
                <p:cNvPr id="12" name="Hexagon 11">
                  <a:extLst>
                    <a:ext uri="{FF2B5EF4-FFF2-40B4-BE49-F238E27FC236}">
                      <a16:creationId xmlns:a16="http://schemas.microsoft.com/office/drawing/2014/main" id="{E1E68821-2212-4141-BB84-D2C8791E03AA}"/>
                    </a:ext>
                  </a:extLst>
                </p:cNvPr>
                <p:cNvSpPr/>
                <p:nvPr/>
              </p:nvSpPr>
              <p:spPr>
                <a:xfrm>
                  <a:off x="2728535" y="1995308"/>
                  <a:ext cx="1013952" cy="874097"/>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100" dirty="0">
                    <a:solidFill>
                      <a:schemeClr val="tx1"/>
                    </a:solidFill>
                  </a:endParaRPr>
                </a:p>
              </p:txBody>
            </p:sp>
            <p:sp>
              <p:nvSpPr>
                <p:cNvPr id="13" name="TextBox 12">
                  <a:extLst>
                    <a:ext uri="{FF2B5EF4-FFF2-40B4-BE49-F238E27FC236}">
                      <a16:creationId xmlns:a16="http://schemas.microsoft.com/office/drawing/2014/main" id="{FA914014-A591-4FD9-8EF4-A5BFF4AC54FC}"/>
                    </a:ext>
                  </a:extLst>
                </p:cNvPr>
                <p:cNvSpPr txBox="1"/>
                <p:nvPr/>
              </p:nvSpPr>
              <p:spPr>
                <a:xfrm>
                  <a:off x="2681342" y="2170746"/>
                  <a:ext cx="1145100" cy="585360"/>
                </a:xfrm>
                <a:prstGeom prst="rect">
                  <a:avLst/>
                </a:prstGeom>
                <a:noFill/>
              </p:spPr>
              <p:txBody>
                <a:bodyPr wrap="square" rtlCol="0">
                  <a:spAutoFit/>
                </a:bodyPr>
                <a:lstStyle/>
                <a:p>
                  <a:pPr algn="ctr"/>
                  <a:r>
                    <a:rPr lang="it-IT" sz="1000" dirty="0"/>
                    <a:t>payment</a:t>
                  </a:r>
                </a:p>
                <a:p>
                  <a:pPr algn="ctr"/>
                  <a:r>
                    <a:rPr lang="it-IT" sz="1000" dirty="0"/>
                    <a:t>service</a:t>
                  </a:r>
                </a:p>
              </p:txBody>
            </p:sp>
          </p:grpSp>
          <p:grpSp>
            <p:nvGrpSpPr>
              <p:cNvPr id="14" name="Group 13">
                <a:extLst>
                  <a:ext uri="{FF2B5EF4-FFF2-40B4-BE49-F238E27FC236}">
                    <a16:creationId xmlns:a16="http://schemas.microsoft.com/office/drawing/2014/main" id="{3F3AC01E-670B-4579-8A6C-E291BE447249}"/>
                  </a:ext>
                </a:extLst>
              </p:cNvPr>
              <p:cNvGrpSpPr/>
              <p:nvPr/>
            </p:nvGrpSpPr>
            <p:grpSpPr>
              <a:xfrm>
                <a:off x="5931260" y="2032306"/>
                <a:ext cx="1145100" cy="874097"/>
                <a:chOff x="2681342" y="1995308"/>
                <a:chExt cx="1145100" cy="874097"/>
              </a:xfrm>
            </p:grpSpPr>
            <p:sp>
              <p:nvSpPr>
                <p:cNvPr id="15" name="Hexagon 14">
                  <a:extLst>
                    <a:ext uri="{FF2B5EF4-FFF2-40B4-BE49-F238E27FC236}">
                      <a16:creationId xmlns:a16="http://schemas.microsoft.com/office/drawing/2014/main" id="{A4031C1A-473D-48AF-9C34-2C35C23AD062}"/>
                    </a:ext>
                  </a:extLst>
                </p:cNvPr>
                <p:cNvSpPr/>
                <p:nvPr/>
              </p:nvSpPr>
              <p:spPr>
                <a:xfrm>
                  <a:off x="2728535" y="1995308"/>
                  <a:ext cx="1013952" cy="874097"/>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100" dirty="0">
                    <a:solidFill>
                      <a:schemeClr val="tx1"/>
                    </a:solidFill>
                  </a:endParaRPr>
                </a:p>
              </p:txBody>
            </p:sp>
            <p:sp>
              <p:nvSpPr>
                <p:cNvPr id="16" name="TextBox 15">
                  <a:extLst>
                    <a:ext uri="{FF2B5EF4-FFF2-40B4-BE49-F238E27FC236}">
                      <a16:creationId xmlns:a16="http://schemas.microsoft.com/office/drawing/2014/main" id="{AA5AB14F-B98F-4360-AF3D-3EEE043AE667}"/>
                    </a:ext>
                  </a:extLst>
                </p:cNvPr>
                <p:cNvSpPr txBox="1"/>
                <p:nvPr/>
              </p:nvSpPr>
              <p:spPr>
                <a:xfrm>
                  <a:off x="2681342" y="2170746"/>
                  <a:ext cx="1145100" cy="585360"/>
                </a:xfrm>
                <a:prstGeom prst="rect">
                  <a:avLst/>
                </a:prstGeom>
                <a:noFill/>
              </p:spPr>
              <p:txBody>
                <a:bodyPr wrap="square" rtlCol="0">
                  <a:spAutoFit/>
                </a:bodyPr>
                <a:lstStyle/>
                <a:p>
                  <a:pPr algn="ctr"/>
                  <a:r>
                    <a:rPr lang="it-IT" sz="1000" dirty="0"/>
                    <a:t>restaurant</a:t>
                  </a:r>
                </a:p>
                <a:p>
                  <a:pPr algn="ctr"/>
                  <a:r>
                    <a:rPr lang="it-IT" sz="1000" dirty="0"/>
                    <a:t>service</a:t>
                  </a:r>
                </a:p>
              </p:txBody>
            </p:sp>
          </p:grpSp>
          <p:cxnSp>
            <p:nvCxnSpPr>
              <p:cNvPr id="20" name="Straight Arrow Connector 19">
                <a:extLst>
                  <a:ext uri="{FF2B5EF4-FFF2-40B4-BE49-F238E27FC236}">
                    <a16:creationId xmlns:a16="http://schemas.microsoft.com/office/drawing/2014/main" id="{6B44610A-E55A-4CC1-A9B7-82D2303852E2}"/>
                  </a:ext>
                </a:extLst>
              </p:cNvPr>
              <p:cNvCxnSpPr>
                <a:cxnSpLocks/>
                <a:endCxn id="7" idx="1"/>
              </p:cNvCxnSpPr>
              <p:nvPr/>
            </p:nvCxnSpPr>
            <p:spPr>
              <a:xfrm flipV="1">
                <a:off x="982987" y="2500424"/>
                <a:ext cx="1572545" cy="489601"/>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DCF0065-22FA-4770-AD26-B85349DCF9BE}"/>
                  </a:ext>
                </a:extLst>
              </p:cNvPr>
              <p:cNvCxnSpPr>
                <a:cxnSpLocks/>
                <a:stCxn id="7" idx="3"/>
                <a:endCxn id="13" idx="1"/>
              </p:cNvCxnSpPr>
              <p:nvPr/>
            </p:nvCxnSpPr>
            <p:spPr>
              <a:xfrm>
                <a:off x="3700633" y="2500424"/>
                <a:ext cx="584773" cy="0"/>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1722D4F1-15D7-44CE-A23F-95E70286C0CD}"/>
                  </a:ext>
                </a:extLst>
              </p:cNvPr>
              <p:cNvCxnSpPr>
                <a:cxnSpLocks/>
                <a:stCxn id="13" idx="3"/>
                <a:endCxn id="16" idx="1"/>
              </p:cNvCxnSpPr>
              <p:nvPr/>
            </p:nvCxnSpPr>
            <p:spPr>
              <a:xfrm>
                <a:off x="5430506" y="2500424"/>
                <a:ext cx="500754" cy="0"/>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 name="Connector: Curved 29">
                <a:extLst>
                  <a:ext uri="{FF2B5EF4-FFF2-40B4-BE49-F238E27FC236}">
                    <a16:creationId xmlns:a16="http://schemas.microsoft.com/office/drawing/2014/main" id="{2D71627D-F71F-48EC-B34F-C883152F3F4D}"/>
                  </a:ext>
                </a:extLst>
              </p:cNvPr>
              <p:cNvCxnSpPr>
                <a:cxnSpLocks/>
                <a:stCxn id="6" idx="2"/>
                <a:endCxn id="3" idx="1"/>
              </p:cNvCxnSpPr>
              <p:nvPr/>
            </p:nvCxnSpPr>
            <p:spPr>
              <a:xfrm rot="5400000">
                <a:off x="1221077" y="2073882"/>
                <a:ext cx="767652" cy="2432693"/>
              </a:xfrm>
              <a:prstGeom prst="curvedConnector3">
                <a:avLst>
                  <a:gd name="adj1" fmla="val 143567"/>
                </a:avLst>
              </a:prstGeom>
              <a:ln w="38100">
                <a:solidFill>
                  <a:srgbClr val="FF0000"/>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1" name="Connector: Curved 30">
                <a:extLst>
                  <a:ext uri="{FF2B5EF4-FFF2-40B4-BE49-F238E27FC236}">
                    <a16:creationId xmlns:a16="http://schemas.microsoft.com/office/drawing/2014/main" id="{21AD71D8-CFA2-4BD8-AAA9-65AF6835C479}"/>
                  </a:ext>
                </a:extLst>
              </p:cNvPr>
              <p:cNvCxnSpPr>
                <a:cxnSpLocks/>
                <a:stCxn id="12" idx="2"/>
                <a:endCxn id="3" idx="1"/>
              </p:cNvCxnSpPr>
              <p:nvPr/>
            </p:nvCxnSpPr>
            <p:spPr>
              <a:xfrm rot="5400000">
                <a:off x="2086013" y="1208945"/>
                <a:ext cx="767651" cy="4162568"/>
              </a:xfrm>
              <a:prstGeom prst="curvedConnector3">
                <a:avLst>
                  <a:gd name="adj1" fmla="val 184229"/>
                </a:avLst>
              </a:prstGeom>
              <a:ln w="38100">
                <a:solidFill>
                  <a:srgbClr val="FF0000"/>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Connector: Curved 33">
                <a:extLst>
                  <a:ext uri="{FF2B5EF4-FFF2-40B4-BE49-F238E27FC236}">
                    <a16:creationId xmlns:a16="http://schemas.microsoft.com/office/drawing/2014/main" id="{2670F9AB-8A6E-41C9-ACA5-16B6D9B20E5B}"/>
                  </a:ext>
                </a:extLst>
              </p:cNvPr>
              <p:cNvCxnSpPr>
                <a:cxnSpLocks/>
                <a:stCxn id="15" idx="2"/>
                <a:endCxn id="3" idx="1"/>
              </p:cNvCxnSpPr>
              <p:nvPr/>
            </p:nvCxnSpPr>
            <p:spPr>
              <a:xfrm rot="5400000">
                <a:off x="2908941" y="386017"/>
                <a:ext cx="767652" cy="5808422"/>
              </a:xfrm>
              <a:prstGeom prst="curvedConnector3">
                <a:avLst>
                  <a:gd name="adj1" fmla="val 253936"/>
                </a:avLst>
              </a:prstGeom>
              <a:ln w="38100">
                <a:solidFill>
                  <a:srgbClr val="FF0000"/>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53F04B37-A7AD-4197-869F-42AFB21AFEE0}"/>
                  </a:ext>
                </a:extLst>
              </p:cNvPr>
              <p:cNvSpPr txBox="1"/>
              <p:nvPr/>
            </p:nvSpPr>
            <p:spPr>
              <a:xfrm>
                <a:off x="1873946" y="1746077"/>
                <a:ext cx="1032094" cy="495303"/>
              </a:xfrm>
              <a:prstGeom prst="rect">
                <a:avLst/>
              </a:prstGeom>
              <a:noFill/>
            </p:spPr>
            <p:txBody>
              <a:bodyPr wrap="square" rtlCol="0">
                <a:spAutoFit/>
              </a:bodyPr>
              <a:lstStyle/>
              <a:p>
                <a:r>
                  <a:rPr lang="it-IT" sz="800" dirty="0">
                    <a:latin typeface="Courier New" panose="02070309020205020404" pitchFamily="49" charset="0"/>
                    <a:cs typeface="Courier New" panose="02070309020205020404" pitchFamily="49" charset="0"/>
                  </a:rPr>
                  <a:t>order</a:t>
                </a:r>
                <a:br>
                  <a:rPr lang="it-IT" sz="800" dirty="0">
                    <a:latin typeface="Courier New" panose="02070309020205020404" pitchFamily="49" charset="0"/>
                    <a:cs typeface="Courier New" panose="02070309020205020404" pitchFamily="49" charset="0"/>
                  </a:rPr>
                </a:br>
                <a:r>
                  <a:rPr lang="it-IT" sz="800" dirty="0">
                    <a:latin typeface="Courier New" panose="02070309020205020404" pitchFamily="49" charset="0"/>
                    <a:cs typeface="Courier New" panose="02070309020205020404" pitchFamily="49" charset="0"/>
                  </a:rPr>
                  <a:t>created</a:t>
                </a:r>
              </a:p>
            </p:txBody>
          </p:sp>
          <p:sp>
            <p:nvSpPr>
              <p:cNvPr id="41" name="TextBox 40">
                <a:extLst>
                  <a:ext uri="{FF2B5EF4-FFF2-40B4-BE49-F238E27FC236}">
                    <a16:creationId xmlns:a16="http://schemas.microsoft.com/office/drawing/2014/main" id="{570C8167-A525-4067-9AD0-EA788ACAA753}"/>
                  </a:ext>
                </a:extLst>
              </p:cNvPr>
              <p:cNvSpPr txBox="1"/>
              <p:nvPr/>
            </p:nvSpPr>
            <p:spPr>
              <a:xfrm>
                <a:off x="3515641" y="1757202"/>
                <a:ext cx="1586723" cy="495303"/>
              </a:xfrm>
              <a:prstGeom prst="rect">
                <a:avLst/>
              </a:prstGeom>
              <a:noFill/>
            </p:spPr>
            <p:txBody>
              <a:bodyPr wrap="square" rtlCol="0">
                <a:spAutoFit/>
              </a:bodyPr>
              <a:lstStyle/>
              <a:p>
                <a:r>
                  <a:rPr lang="it-IT" sz="800" dirty="0">
                    <a:latin typeface="Courier New" panose="02070309020205020404" pitchFamily="49" charset="0"/>
                    <a:cs typeface="Courier New" panose="02070309020205020404" pitchFamily="49" charset="0"/>
                  </a:rPr>
                  <a:t>customer verifed</a:t>
                </a:r>
              </a:p>
            </p:txBody>
          </p:sp>
          <p:sp>
            <p:nvSpPr>
              <p:cNvPr id="42" name="TextBox 41">
                <a:extLst>
                  <a:ext uri="{FF2B5EF4-FFF2-40B4-BE49-F238E27FC236}">
                    <a16:creationId xmlns:a16="http://schemas.microsoft.com/office/drawing/2014/main" id="{80FA939D-0FFA-4487-9F4C-6E8CC99AC5E3}"/>
                  </a:ext>
                </a:extLst>
              </p:cNvPr>
              <p:cNvSpPr txBox="1"/>
              <p:nvPr/>
            </p:nvSpPr>
            <p:spPr>
              <a:xfrm>
                <a:off x="5350045" y="1764345"/>
                <a:ext cx="1586723" cy="495303"/>
              </a:xfrm>
              <a:prstGeom prst="rect">
                <a:avLst/>
              </a:prstGeom>
              <a:noFill/>
            </p:spPr>
            <p:txBody>
              <a:bodyPr wrap="square" rtlCol="0">
                <a:spAutoFit/>
              </a:bodyPr>
              <a:lstStyle/>
              <a:p>
                <a:r>
                  <a:rPr lang="it-IT" sz="800" dirty="0">
                    <a:latin typeface="Courier New" panose="02070309020205020404" pitchFamily="49" charset="0"/>
                    <a:cs typeface="Courier New" panose="02070309020205020404" pitchFamily="49" charset="0"/>
                  </a:rPr>
                  <a:t>order</a:t>
                </a:r>
              </a:p>
              <a:p>
                <a:r>
                  <a:rPr lang="it-IT" sz="800" dirty="0">
                    <a:latin typeface="Courier New" panose="02070309020205020404" pitchFamily="49" charset="0"/>
                    <a:cs typeface="Courier New" panose="02070309020205020404" pitchFamily="49" charset="0"/>
                  </a:rPr>
                  <a:t>paid</a:t>
                </a:r>
              </a:p>
            </p:txBody>
          </p:sp>
          <p:grpSp>
            <p:nvGrpSpPr>
              <p:cNvPr id="43" name="Group 42">
                <a:extLst>
                  <a:ext uri="{FF2B5EF4-FFF2-40B4-BE49-F238E27FC236}">
                    <a16:creationId xmlns:a16="http://schemas.microsoft.com/office/drawing/2014/main" id="{35E0BF0F-64DD-4194-AE8B-C9DBAD646B35}"/>
                  </a:ext>
                </a:extLst>
              </p:cNvPr>
              <p:cNvGrpSpPr/>
              <p:nvPr/>
            </p:nvGrpSpPr>
            <p:grpSpPr>
              <a:xfrm>
                <a:off x="7512935" y="2038656"/>
                <a:ext cx="1145100" cy="874097"/>
                <a:chOff x="2681342" y="1995308"/>
                <a:chExt cx="1145100" cy="874097"/>
              </a:xfrm>
            </p:grpSpPr>
            <p:sp>
              <p:nvSpPr>
                <p:cNvPr id="44" name="Hexagon 43">
                  <a:extLst>
                    <a:ext uri="{FF2B5EF4-FFF2-40B4-BE49-F238E27FC236}">
                      <a16:creationId xmlns:a16="http://schemas.microsoft.com/office/drawing/2014/main" id="{3C200A23-B5CC-44DF-8A57-0A9C255E453D}"/>
                    </a:ext>
                  </a:extLst>
                </p:cNvPr>
                <p:cNvSpPr/>
                <p:nvPr/>
              </p:nvSpPr>
              <p:spPr>
                <a:xfrm>
                  <a:off x="2728535" y="1995308"/>
                  <a:ext cx="1013952" cy="874097"/>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100" dirty="0">
                    <a:solidFill>
                      <a:schemeClr val="tx1"/>
                    </a:solidFill>
                  </a:endParaRPr>
                </a:p>
              </p:txBody>
            </p:sp>
            <p:sp>
              <p:nvSpPr>
                <p:cNvPr id="45" name="TextBox 44">
                  <a:extLst>
                    <a:ext uri="{FF2B5EF4-FFF2-40B4-BE49-F238E27FC236}">
                      <a16:creationId xmlns:a16="http://schemas.microsoft.com/office/drawing/2014/main" id="{8D385F20-9F30-4E5C-9A00-8AA7AC8E293F}"/>
                    </a:ext>
                  </a:extLst>
                </p:cNvPr>
                <p:cNvSpPr txBox="1"/>
                <p:nvPr/>
              </p:nvSpPr>
              <p:spPr>
                <a:xfrm>
                  <a:off x="2681342" y="2170746"/>
                  <a:ext cx="1145100" cy="585360"/>
                </a:xfrm>
                <a:prstGeom prst="rect">
                  <a:avLst/>
                </a:prstGeom>
                <a:noFill/>
              </p:spPr>
              <p:txBody>
                <a:bodyPr wrap="square" rtlCol="0">
                  <a:spAutoFit/>
                </a:bodyPr>
                <a:lstStyle/>
                <a:p>
                  <a:pPr algn="ctr"/>
                  <a:r>
                    <a:rPr lang="it-IT" sz="1000" dirty="0"/>
                    <a:t>restaurant</a:t>
                  </a:r>
                </a:p>
                <a:p>
                  <a:pPr algn="ctr"/>
                  <a:r>
                    <a:rPr lang="it-IT" sz="1000" dirty="0"/>
                    <a:t>service</a:t>
                  </a:r>
                </a:p>
              </p:txBody>
            </p:sp>
          </p:grpSp>
          <p:cxnSp>
            <p:nvCxnSpPr>
              <p:cNvPr id="46" name="Straight Arrow Connector 45">
                <a:extLst>
                  <a:ext uri="{FF2B5EF4-FFF2-40B4-BE49-F238E27FC236}">
                    <a16:creationId xmlns:a16="http://schemas.microsoft.com/office/drawing/2014/main" id="{8DDB55AE-9364-493A-9984-F4E14288D497}"/>
                  </a:ext>
                </a:extLst>
              </p:cNvPr>
              <p:cNvCxnSpPr>
                <a:cxnSpLocks/>
                <a:stCxn id="16" idx="3"/>
                <a:endCxn id="45" idx="1"/>
              </p:cNvCxnSpPr>
              <p:nvPr/>
            </p:nvCxnSpPr>
            <p:spPr>
              <a:xfrm>
                <a:off x="7076361" y="2500424"/>
                <a:ext cx="436574" cy="6349"/>
              </a:xfrm>
              <a:prstGeom prst="straightConnector1">
                <a:avLst/>
              </a:prstGeom>
              <a:ln w="38100">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22CDCC2A-853F-496F-868E-8C25B7B5AFA9}"/>
                  </a:ext>
                </a:extLst>
              </p:cNvPr>
              <p:cNvSpPr txBox="1"/>
              <p:nvPr/>
            </p:nvSpPr>
            <p:spPr>
              <a:xfrm>
                <a:off x="6931720" y="1770696"/>
                <a:ext cx="1586723" cy="495303"/>
              </a:xfrm>
              <a:prstGeom prst="rect">
                <a:avLst/>
              </a:prstGeom>
              <a:noFill/>
            </p:spPr>
            <p:txBody>
              <a:bodyPr wrap="square" rtlCol="0">
                <a:spAutoFit/>
              </a:bodyPr>
              <a:lstStyle/>
              <a:p>
                <a:r>
                  <a:rPr lang="it-IT" sz="800" dirty="0">
                    <a:latin typeface="Courier New" panose="02070309020205020404" pitchFamily="49" charset="0"/>
                    <a:cs typeface="Courier New" panose="02070309020205020404" pitchFamily="49" charset="0"/>
                  </a:rPr>
                  <a:t>order</a:t>
                </a:r>
              </a:p>
              <a:p>
                <a:r>
                  <a:rPr lang="it-IT" sz="800" dirty="0">
                    <a:latin typeface="Courier New" panose="02070309020205020404" pitchFamily="49" charset="0"/>
                    <a:cs typeface="Courier New" panose="02070309020205020404" pitchFamily="49" charset="0"/>
                  </a:rPr>
                  <a:t>paid</a:t>
                </a:r>
              </a:p>
            </p:txBody>
          </p:sp>
          <p:cxnSp>
            <p:nvCxnSpPr>
              <p:cNvPr id="49" name="Connector: Curved 48">
                <a:extLst>
                  <a:ext uri="{FF2B5EF4-FFF2-40B4-BE49-F238E27FC236}">
                    <a16:creationId xmlns:a16="http://schemas.microsoft.com/office/drawing/2014/main" id="{72A8E8EA-87B0-4FE2-9B93-10D6D2E3A82D}"/>
                  </a:ext>
                </a:extLst>
              </p:cNvPr>
              <p:cNvCxnSpPr>
                <a:cxnSpLocks/>
                <a:stCxn id="44" idx="2"/>
                <a:endCxn id="3" idx="1"/>
              </p:cNvCxnSpPr>
              <p:nvPr/>
            </p:nvCxnSpPr>
            <p:spPr>
              <a:xfrm rot="5400000">
                <a:off x="3702954" y="-401645"/>
                <a:ext cx="761302" cy="7390096"/>
              </a:xfrm>
              <a:prstGeom prst="curvedConnector3">
                <a:avLst>
                  <a:gd name="adj1" fmla="val 324044"/>
                </a:avLst>
              </a:prstGeom>
              <a:ln w="38100">
                <a:solidFill>
                  <a:srgbClr val="FF0000"/>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5" name="Rectangle 24">
              <a:extLst>
                <a:ext uri="{FF2B5EF4-FFF2-40B4-BE49-F238E27FC236}">
                  <a16:creationId xmlns:a16="http://schemas.microsoft.com/office/drawing/2014/main" id="{D6D391B2-14C4-41EC-B33F-633A99B127BB}"/>
                </a:ext>
              </a:extLst>
            </p:cNvPr>
            <p:cNvSpPr/>
            <p:nvPr/>
          </p:nvSpPr>
          <p:spPr>
            <a:xfrm>
              <a:off x="1008515" y="2055507"/>
              <a:ext cx="1327172" cy="523220"/>
            </a:xfrm>
            <a:prstGeom prst="rect">
              <a:avLst/>
            </a:prstGeom>
          </p:spPr>
          <p:txBody>
            <a:bodyPr wrap="square">
              <a:spAutoFit/>
            </a:bodyPr>
            <a:lstStyle/>
            <a:p>
              <a:pPr algn="ctr"/>
              <a:r>
                <a:rPr lang="it-IT" sz="1400" dirty="0"/>
                <a:t>order</a:t>
              </a:r>
            </a:p>
            <a:p>
              <a:pPr algn="ctr"/>
              <a:r>
                <a:rPr lang="it-IT" sz="1400" dirty="0"/>
                <a:t>service</a:t>
              </a:r>
            </a:p>
          </p:txBody>
        </p:sp>
        <p:sp>
          <p:nvSpPr>
            <p:cNvPr id="48" name="Rectangle 47">
              <a:extLst>
                <a:ext uri="{FF2B5EF4-FFF2-40B4-BE49-F238E27FC236}">
                  <a16:creationId xmlns:a16="http://schemas.microsoft.com/office/drawing/2014/main" id="{1373D8D6-3E83-4EA4-83F6-0A087E9418BE}"/>
                </a:ext>
              </a:extLst>
            </p:cNvPr>
            <p:cNvSpPr/>
            <p:nvPr/>
          </p:nvSpPr>
          <p:spPr>
            <a:xfrm>
              <a:off x="1222478" y="2654353"/>
              <a:ext cx="966103" cy="456671"/>
            </a:xfrm>
            <a:prstGeom prst="rect">
              <a:avLst/>
            </a:prstGeom>
            <a:solidFill>
              <a:schemeClr val="accent1">
                <a:lumMod val="20000"/>
                <a:lumOff val="80000"/>
              </a:schemeClr>
            </a:solidFill>
            <a:ln>
              <a:solidFill>
                <a:srgbClr val="365D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0" name="TextBox 49">
              <a:extLst>
                <a:ext uri="{FF2B5EF4-FFF2-40B4-BE49-F238E27FC236}">
                  <a16:creationId xmlns:a16="http://schemas.microsoft.com/office/drawing/2014/main" id="{F8B3217F-19F0-44DB-8144-0D2D5C550A5E}"/>
                </a:ext>
              </a:extLst>
            </p:cNvPr>
            <p:cNvSpPr txBox="1"/>
            <p:nvPr/>
          </p:nvSpPr>
          <p:spPr>
            <a:xfrm>
              <a:off x="1243928" y="2682633"/>
              <a:ext cx="917226" cy="400110"/>
            </a:xfrm>
            <a:prstGeom prst="rect">
              <a:avLst/>
            </a:prstGeom>
            <a:noFill/>
          </p:spPr>
          <p:txBody>
            <a:bodyPr wrap="square" rtlCol="0">
              <a:spAutoFit/>
            </a:bodyPr>
            <a:lstStyle/>
            <a:p>
              <a:pPr algn="ctr"/>
              <a:r>
                <a:rPr lang="it-IT" sz="1000" dirty="0"/>
                <a:t>order saga</a:t>
              </a:r>
            </a:p>
            <a:p>
              <a:pPr algn="ctr"/>
              <a:r>
                <a:rPr lang="it-IT" sz="1000" dirty="0"/>
                <a:t>orchestrator</a:t>
              </a:r>
            </a:p>
          </p:txBody>
        </p:sp>
      </p:grpSp>
      <p:sp>
        <p:nvSpPr>
          <p:cNvPr id="57" name="Title 1">
            <a:extLst>
              <a:ext uri="{FF2B5EF4-FFF2-40B4-BE49-F238E27FC236}">
                <a16:creationId xmlns:a16="http://schemas.microsoft.com/office/drawing/2014/main" id="{362C2434-0640-45A3-B746-F6F74BB5A005}"/>
              </a:ext>
            </a:extLst>
          </p:cNvPr>
          <p:cNvSpPr txBox="1">
            <a:spLocks/>
          </p:cNvSpPr>
          <p:nvPr/>
        </p:nvSpPr>
        <p:spPr>
          <a:xfrm>
            <a:off x="615990" y="268350"/>
            <a:ext cx="7727871" cy="395327"/>
          </a:xfrm>
          <a:prstGeom prst="rect">
            <a:avLst/>
          </a:prstGeom>
        </p:spPr>
        <p:txBody>
          <a:bodyPr/>
          <a:lstStyle>
            <a:lvl1pPr algn="l" defTabSz="671993" rtl="0" eaLnBrk="1" latinLnBrk="0" hangingPunct="1">
              <a:lnSpc>
                <a:spcPct val="90000"/>
              </a:lnSpc>
              <a:spcBef>
                <a:spcPct val="0"/>
              </a:spcBef>
              <a:buNone/>
              <a:defRPr sz="3234" kern="1200" baseline="0">
                <a:solidFill>
                  <a:schemeClr val="tx1"/>
                </a:solidFill>
                <a:latin typeface="Arial" panose="020B0604020202020204" pitchFamily="34" charset="0"/>
                <a:ea typeface="+mj-ea"/>
                <a:cs typeface="Arial" panose="020B0604020202020204" pitchFamily="34" charset="0"/>
              </a:defRPr>
            </a:lvl1pPr>
          </a:lstStyle>
          <a:p>
            <a:r>
              <a:rPr lang="it-IT" sz="1800">
                <a:latin typeface="Arial Black" panose="020B0A04020102020204" pitchFamily="34" charset="0"/>
              </a:rPr>
              <a:t>Saga Orchestrator</a:t>
            </a:r>
            <a:endParaRPr lang="it-IT" sz="1800" dirty="0">
              <a:latin typeface="Arial Black" panose="020B0A04020102020204" pitchFamily="34" charset="0"/>
            </a:endParaRPr>
          </a:p>
        </p:txBody>
      </p:sp>
      <p:sp>
        <p:nvSpPr>
          <p:cNvPr id="58" name="Rectangle 57">
            <a:extLst>
              <a:ext uri="{FF2B5EF4-FFF2-40B4-BE49-F238E27FC236}">
                <a16:creationId xmlns:a16="http://schemas.microsoft.com/office/drawing/2014/main" id="{C1715864-C4A2-43F4-9EEA-3832DCB4934D}"/>
              </a:ext>
            </a:extLst>
          </p:cNvPr>
          <p:cNvSpPr/>
          <p:nvPr/>
        </p:nvSpPr>
        <p:spPr>
          <a:xfrm>
            <a:off x="3229778" y="268350"/>
            <a:ext cx="4479925" cy="646331"/>
          </a:xfrm>
          <a:prstGeom prst="rect">
            <a:avLst/>
          </a:prstGeom>
        </p:spPr>
        <p:txBody>
          <a:bodyPr>
            <a:spAutoFit/>
          </a:bodyPr>
          <a:lstStyle/>
          <a:p>
            <a:pPr marL="457200" indent="-386280">
              <a:buClr>
                <a:srgbClr val="3D4965"/>
              </a:buClr>
              <a:buFont typeface="Wingdings" panose="05000000000000000000" pitchFamily="2" charset="2"/>
              <a:buChar char="§"/>
            </a:pPr>
            <a:r>
              <a:rPr lang="it-IT" spc="-1" dirty="0">
                <a:uFill>
                  <a:solidFill>
                    <a:srgbClr val="FFFFFF"/>
                  </a:solidFill>
                </a:uFill>
              </a:rPr>
              <a:t>implementato generalmente come una state machine</a:t>
            </a:r>
          </a:p>
        </p:txBody>
      </p:sp>
    </p:spTree>
    <p:extLst>
      <p:ext uri="{BB962C8B-B14F-4D97-AF65-F5344CB8AC3E}">
        <p14:creationId xmlns:p14="http://schemas.microsoft.com/office/powerpoint/2010/main" val="762091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09A67-321A-42F7-8C2E-13AA4A91C828}"/>
              </a:ext>
            </a:extLst>
          </p:cNvPr>
          <p:cNvSpPr>
            <a:spLocks noGrp="1"/>
          </p:cNvSpPr>
          <p:nvPr>
            <p:ph type="title"/>
          </p:nvPr>
        </p:nvSpPr>
        <p:spPr/>
        <p:txBody>
          <a:bodyPr/>
          <a:lstStyle/>
          <a:p>
            <a:r>
              <a:rPr lang="it-IT" dirty="0"/>
              <a:t>Transactional Messaging</a:t>
            </a:r>
          </a:p>
        </p:txBody>
      </p:sp>
      <p:sp>
        <p:nvSpPr>
          <p:cNvPr id="3" name="Content Placeholder 2">
            <a:extLst>
              <a:ext uri="{FF2B5EF4-FFF2-40B4-BE49-F238E27FC236}">
                <a16:creationId xmlns:a16="http://schemas.microsoft.com/office/drawing/2014/main" id="{A38F8B63-B4CB-4403-8259-86D85941E996}"/>
              </a:ext>
            </a:extLst>
          </p:cNvPr>
          <p:cNvSpPr>
            <a:spLocks noGrp="1"/>
          </p:cNvSpPr>
          <p:nvPr>
            <p:ph idx="1"/>
          </p:nvPr>
        </p:nvSpPr>
        <p:spPr>
          <a:xfrm>
            <a:off x="615989" y="899160"/>
            <a:ext cx="7468831" cy="3360420"/>
          </a:xfrm>
        </p:spPr>
        <p:txBody>
          <a:bodyPr>
            <a:normAutofit fontScale="92500" lnSpcReduction="20000"/>
          </a:bodyPr>
          <a:lstStyle/>
          <a:p>
            <a:pPr marL="457200" indent="-386280">
              <a:buClr>
                <a:srgbClr val="3D4965"/>
              </a:buClr>
              <a:buFont typeface="Wingdings" panose="05000000000000000000" pitchFamily="2" charset="2"/>
              <a:buChar char="§"/>
            </a:pPr>
            <a:r>
              <a:rPr lang="it-IT" sz="1800" dirty="0"/>
              <a:t>Per far si che il meccanismo funzioni c’è però bisogno che localmente, la sequenza di esecuzione della transazione locale + l’invio del messaggio di successo o fallimento avvenga in maniera atomica.</a:t>
            </a:r>
          </a:p>
          <a:p>
            <a:pPr marL="457200" indent="-386280">
              <a:buClr>
                <a:srgbClr val="3D4965"/>
              </a:buClr>
              <a:buFont typeface="Wingdings" panose="05000000000000000000" pitchFamily="2" charset="2"/>
              <a:buChar char="§"/>
            </a:pPr>
            <a:r>
              <a:rPr lang="it-IT" sz="1800" dirty="0"/>
              <a:t>Nel database locale, a fianco della tabella per gli aggregate objects del dominio del microservice, si aggiungerà una tabella denominata «transactional outbox» dove vengono registrati i messaggi in uscita, agendo come una coda temporanea.</a:t>
            </a:r>
          </a:p>
          <a:p>
            <a:pPr marL="457200" indent="-386280">
              <a:buClr>
                <a:srgbClr val="3D4965"/>
              </a:buClr>
              <a:buFont typeface="Wingdings" panose="05000000000000000000" pitchFamily="2" charset="2"/>
              <a:buChar char="§"/>
            </a:pPr>
            <a:r>
              <a:rPr lang="it-IT" sz="1800" dirty="0"/>
              <a:t>L’aggiornamento dell’aggregate object e della tabella outbox avviene all’interno della stessa transazione locale</a:t>
            </a:r>
          </a:p>
          <a:p>
            <a:pPr marL="457200" indent="-386280">
              <a:buClr>
                <a:srgbClr val="3D4965"/>
              </a:buClr>
              <a:buFont typeface="Wingdings" panose="05000000000000000000" pitchFamily="2" charset="2"/>
              <a:buChar char="§"/>
            </a:pPr>
            <a:r>
              <a:rPr lang="it-IT" sz="1800" dirty="0"/>
              <a:t>Un processo separato legge periodicamente la tabella outbox e invia in messaggi corrispondenti ai record non ancora processati</a:t>
            </a:r>
          </a:p>
          <a:p>
            <a:pPr marL="457200" indent="-386280">
              <a:buClr>
                <a:srgbClr val="3D4965"/>
              </a:buClr>
              <a:buFont typeface="Wingdings" panose="05000000000000000000" pitchFamily="2" charset="2"/>
              <a:buChar char="§"/>
            </a:pPr>
            <a:r>
              <a:rPr lang="it-IT" sz="1800" dirty="0"/>
              <a:t>alternativa «transaction log tailing»: un processo monitora i logging del database per rilevare l’avvenuta transazione	</a:t>
            </a:r>
          </a:p>
        </p:txBody>
      </p:sp>
      <p:sp>
        <p:nvSpPr>
          <p:cNvPr id="4" name="Footer Placeholder 3">
            <a:extLst>
              <a:ext uri="{FF2B5EF4-FFF2-40B4-BE49-F238E27FC236}">
                <a16:creationId xmlns:a16="http://schemas.microsoft.com/office/drawing/2014/main" id="{4D56AEF7-43FA-41D0-9DA4-3542B168A1DB}"/>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15436820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BD47CF8-8A67-44E6-9A28-34E17A0E2BA6}"/>
              </a:ext>
            </a:extLst>
          </p:cNvPr>
          <p:cNvSpPr>
            <a:spLocks noGrp="1"/>
          </p:cNvSpPr>
          <p:nvPr>
            <p:ph type="ftr" sz="quarter" idx="11"/>
          </p:nvPr>
        </p:nvSpPr>
        <p:spPr/>
        <p:txBody>
          <a:bodyPr/>
          <a:lstStyle/>
          <a:p>
            <a:r>
              <a:rPr lang="en-US"/>
              <a:t>All rights reserved algoWatt S.p.A.</a:t>
            </a:r>
            <a:endParaRPr lang="it-IT"/>
          </a:p>
        </p:txBody>
      </p:sp>
      <p:pic>
        <p:nvPicPr>
          <p:cNvPr id="5" name="Picture 4">
            <a:extLst>
              <a:ext uri="{FF2B5EF4-FFF2-40B4-BE49-F238E27FC236}">
                <a16:creationId xmlns:a16="http://schemas.microsoft.com/office/drawing/2014/main" id="{F47A6998-C09D-4898-AD05-9B5F2D071211}"/>
              </a:ext>
            </a:extLst>
          </p:cNvPr>
          <p:cNvPicPr>
            <a:picLocks noChangeAspect="1"/>
          </p:cNvPicPr>
          <p:nvPr/>
        </p:nvPicPr>
        <p:blipFill>
          <a:blip r:embed="rId2"/>
          <a:stretch>
            <a:fillRect/>
          </a:stretch>
        </p:blipFill>
        <p:spPr>
          <a:xfrm>
            <a:off x="841254" y="670036"/>
            <a:ext cx="7277341" cy="3149234"/>
          </a:xfrm>
          <a:prstGeom prst="rect">
            <a:avLst/>
          </a:prstGeom>
        </p:spPr>
      </p:pic>
    </p:spTree>
    <p:extLst>
      <p:ext uri="{BB962C8B-B14F-4D97-AF65-F5344CB8AC3E}">
        <p14:creationId xmlns:p14="http://schemas.microsoft.com/office/powerpoint/2010/main" val="41614610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extLst>
              <a:ext uri="{FF2B5EF4-FFF2-40B4-BE49-F238E27FC236}">
                <a16:creationId xmlns:a16="http://schemas.microsoft.com/office/drawing/2014/main" id="{08D1FD13-B3F9-494B-B83A-12B13FAD23F7}"/>
              </a:ext>
            </a:extLst>
          </p:cNvPr>
          <p:cNvGraphicFramePr>
            <a:graphicFrameLocks noChangeAspect="1"/>
          </p:cNvGraphicFramePr>
          <p:nvPr/>
        </p:nvGraphicFramePr>
        <p:xfrm>
          <a:off x="1" y="0"/>
          <a:ext cx="8959850" cy="5045158"/>
        </p:xfrm>
        <a:graphic>
          <a:graphicData uri="http://schemas.openxmlformats.org/presentationml/2006/ole">
            <mc:AlternateContent xmlns:mc="http://schemas.openxmlformats.org/markup-compatibility/2006">
              <mc:Choice xmlns:v="urn:schemas-microsoft-com:vml" Requires="v">
                <p:oleObj spid="_x0000_s7272" r:id="rId3" imgW="24380640" imgH="13714200" progId="">
                  <p:embed/>
                </p:oleObj>
              </mc:Choice>
              <mc:Fallback>
                <p:oleObj r:id="rId3" imgW="24380640" imgH="13714200" progId="">
                  <p:embed/>
                  <p:pic>
                    <p:nvPicPr>
                      <p:cNvPr id="5" name="Object 4">
                        <a:extLst>
                          <a:ext uri="{FF2B5EF4-FFF2-40B4-BE49-F238E27FC236}">
                            <a16:creationId xmlns:a16="http://schemas.microsoft.com/office/drawing/2014/main" id="{08D1FD13-B3F9-494B-B83A-12B13FAD23F7}"/>
                          </a:ext>
                        </a:extLst>
                      </p:cNvPr>
                      <p:cNvPicPr/>
                      <p:nvPr/>
                    </p:nvPicPr>
                    <p:blipFill>
                      <a:blip r:embed="rId4"/>
                      <a:stretch>
                        <a:fillRect/>
                      </a:stretch>
                    </p:blipFill>
                    <p:spPr>
                      <a:xfrm>
                        <a:off x="1" y="0"/>
                        <a:ext cx="8959850" cy="5045158"/>
                      </a:xfrm>
                      <a:prstGeom prst="rect">
                        <a:avLst/>
                      </a:prstGeom>
                    </p:spPr>
                  </p:pic>
                </p:oleObj>
              </mc:Fallback>
            </mc:AlternateContent>
          </a:graphicData>
        </a:graphic>
      </p:graphicFrame>
      <p:sp>
        <p:nvSpPr>
          <p:cNvPr id="4" name="Footer Placeholder 3">
            <a:extLst>
              <a:ext uri="{FF2B5EF4-FFF2-40B4-BE49-F238E27FC236}">
                <a16:creationId xmlns:a16="http://schemas.microsoft.com/office/drawing/2014/main" id="{662300B4-541E-45F2-879D-DBC8566864E0}"/>
              </a:ext>
            </a:extLst>
          </p:cNvPr>
          <p:cNvSpPr>
            <a:spLocks noGrp="1"/>
          </p:cNvSpPr>
          <p:nvPr>
            <p:ph type="ftr" sz="quarter" idx="11"/>
          </p:nvPr>
        </p:nvSpPr>
        <p:spPr/>
        <p:txBody>
          <a:bodyPr/>
          <a:lstStyle/>
          <a:p>
            <a:r>
              <a:rPr lang="en-US"/>
              <a:t>All rights reserved algoWatt S.p.A.</a:t>
            </a:r>
            <a:endParaRPr lang="it-IT"/>
          </a:p>
        </p:txBody>
      </p:sp>
      <p:sp>
        <p:nvSpPr>
          <p:cNvPr id="9" name="Rectangle 8">
            <a:extLst>
              <a:ext uri="{FF2B5EF4-FFF2-40B4-BE49-F238E27FC236}">
                <a16:creationId xmlns:a16="http://schemas.microsoft.com/office/drawing/2014/main" id="{FE8ED21C-F83E-41F7-8641-16DE8402FFF0}"/>
              </a:ext>
            </a:extLst>
          </p:cNvPr>
          <p:cNvSpPr/>
          <p:nvPr/>
        </p:nvSpPr>
        <p:spPr>
          <a:xfrm>
            <a:off x="477520" y="2409378"/>
            <a:ext cx="3586480" cy="1808480"/>
          </a:xfrm>
          <a:prstGeom prst="rect">
            <a:avLst/>
          </a:prstGeom>
          <a:solidFill>
            <a:srgbClr val="213C73"/>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it-IT" sz="2800" dirty="0">
                <a:latin typeface="Arial Black" panose="020B0A04020102020204" pitchFamily="34" charset="0"/>
              </a:rPr>
              <a:t>Event Sourcing</a:t>
            </a:r>
          </a:p>
        </p:txBody>
      </p:sp>
      <p:sp>
        <p:nvSpPr>
          <p:cNvPr id="10" name="TextBox 9">
            <a:extLst>
              <a:ext uri="{FF2B5EF4-FFF2-40B4-BE49-F238E27FC236}">
                <a16:creationId xmlns:a16="http://schemas.microsoft.com/office/drawing/2014/main" id="{C5B42237-EBC3-413A-9D91-FF52579900FF}"/>
              </a:ext>
            </a:extLst>
          </p:cNvPr>
          <p:cNvSpPr txBox="1"/>
          <p:nvPr/>
        </p:nvSpPr>
        <p:spPr>
          <a:xfrm>
            <a:off x="487679" y="3434556"/>
            <a:ext cx="3241041" cy="369332"/>
          </a:xfrm>
          <a:prstGeom prst="rect">
            <a:avLst/>
          </a:prstGeom>
          <a:noFill/>
        </p:spPr>
        <p:txBody>
          <a:bodyPr wrap="square" rtlCol="0">
            <a:spAutoFit/>
          </a:bodyPr>
          <a:lstStyle/>
          <a:p>
            <a:r>
              <a:rPr lang="it-IT" dirty="0">
                <a:solidFill>
                  <a:schemeClr val="bg1"/>
                </a:solidFill>
                <a:latin typeface="Arial" panose="020B0604020202020204" pitchFamily="34" charset="0"/>
              </a:rPr>
              <a:t>Microservices</a:t>
            </a:r>
            <a:endParaRPr lang="it-IT" dirty="0">
              <a:solidFill>
                <a:schemeClr val="bg1"/>
              </a:solidFill>
            </a:endParaRPr>
          </a:p>
        </p:txBody>
      </p:sp>
    </p:spTree>
    <p:extLst>
      <p:ext uri="{BB962C8B-B14F-4D97-AF65-F5344CB8AC3E}">
        <p14:creationId xmlns:p14="http://schemas.microsoft.com/office/powerpoint/2010/main" val="13148233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BD406-797F-4309-9ACE-560F7CB608F6}"/>
              </a:ext>
            </a:extLst>
          </p:cNvPr>
          <p:cNvSpPr>
            <a:spLocks noGrp="1"/>
          </p:cNvSpPr>
          <p:nvPr>
            <p:ph type="title"/>
          </p:nvPr>
        </p:nvSpPr>
        <p:spPr/>
        <p:txBody>
          <a:bodyPr/>
          <a:lstStyle/>
          <a:p>
            <a:r>
              <a:rPr lang="it-IT" dirty="0"/>
              <a:t>Pubblicazione di Eventi</a:t>
            </a:r>
          </a:p>
        </p:txBody>
      </p:sp>
      <p:sp>
        <p:nvSpPr>
          <p:cNvPr id="3" name="Content Placeholder 2">
            <a:extLst>
              <a:ext uri="{FF2B5EF4-FFF2-40B4-BE49-F238E27FC236}">
                <a16:creationId xmlns:a16="http://schemas.microsoft.com/office/drawing/2014/main" id="{ECB4B0EB-A9E9-4F32-924E-94402198FFB3}"/>
              </a:ext>
            </a:extLst>
          </p:cNvPr>
          <p:cNvSpPr>
            <a:spLocks noGrp="1"/>
          </p:cNvSpPr>
          <p:nvPr>
            <p:ph idx="1"/>
          </p:nvPr>
        </p:nvSpPr>
        <p:spPr>
          <a:xfrm>
            <a:off x="615990" y="1102173"/>
            <a:ext cx="7727871" cy="3248234"/>
          </a:xfrm>
        </p:spPr>
        <p:txBody>
          <a:bodyPr>
            <a:normAutofit/>
          </a:bodyPr>
          <a:lstStyle/>
          <a:p>
            <a:r>
              <a:rPr lang="it-IT" sz="2000" dirty="0"/>
              <a:t>Le Saga Transactions mostrano che il concetto di domain event rappresenta un concetto molto importante in un’architettura basata su microservices</a:t>
            </a:r>
          </a:p>
          <a:p>
            <a:r>
              <a:rPr lang="it-IT" sz="2000" dirty="0"/>
              <a:t>La business logic dell’applicazione è strutturata come un insieme di oggetti Aggregati (business objects) che pubblicano domain events</a:t>
            </a:r>
          </a:p>
          <a:p>
            <a:endParaRPr lang="it-IT" sz="2000" dirty="0"/>
          </a:p>
        </p:txBody>
      </p:sp>
      <p:sp>
        <p:nvSpPr>
          <p:cNvPr id="4" name="Footer Placeholder 3">
            <a:extLst>
              <a:ext uri="{FF2B5EF4-FFF2-40B4-BE49-F238E27FC236}">
                <a16:creationId xmlns:a16="http://schemas.microsoft.com/office/drawing/2014/main" id="{DAABEDB0-9DD4-4C29-A8D2-0A3C7810FF66}"/>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21517866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B8775-1548-4EAC-90D8-A0BA96A26EFE}"/>
              </a:ext>
            </a:extLst>
          </p:cNvPr>
          <p:cNvSpPr>
            <a:spLocks noGrp="1"/>
          </p:cNvSpPr>
          <p:nvPr>
            <p:ph type="title"/>
          </p:nvPr>
        </p:nvSpPr>
        <p:spPr/>
        <p:txBody>
          <a:bodyPr/>
          <a:lstStyle/>
          <a:p>
            <a:r>
              <a:rPr lang="it-IT" dirty="0"/>
              <a:t>Pubblicazione di Eventi</a:t>
            </a:r>
          </a:p>
        </p:txBody>
      </p:sp>
      <p:sp>
        <p:nvSpPr>
          <p:cNvPr id="3" name="Content Placeholder 2">
            <a:extLst>
              <a:ext uri="{FF2B5EF4-FFF2-40B4-BE49-F238E27FC236}">
                <a16:creationId xmlns:a16="http://schemas.microsoft.com/office/drawing/2014/main" id="{8362B046-F510-4B7A-B1E9-B455B5295991}"/>
              </a:ext>
            </a:extLst>
          </p:cNvPr>
          <p:cNvSpPr>
            <a:spLocks noGrp="1"/>
          </p:cNvSpPr>
          <p:nvPr>
            <p:ph idx="1"/>
          </p:nvPr>
        </p:nvSpPr>
        <p:spPr>
          <a:xfrm>
            <a:off x="615990" y="955040"/>
            <a:ext cx="7727871" cy="3382024"/>
          </a:xfrm>
        </p:spPr>
        <p:txBody>
          <a:bodyPr>
            <a:normAutofit/>
          </a:bodyPr>
          <a:lstStyle/>
          <a:p>
            <a:r>
              <a:rPr lang="it-IT" sz="2000" dirty="0"/>
              <a:t>La logica della pubblicazione di eventi può però essere complessa, con un alto rischio di commettere errori di programmazione</a:t>
            </a:r>
          </a:p>
          <a:p>
            <a:r>
              <a:rPr lang="it-IT" sz="2000" dirty="0"/>
              <a:t>Ad esempio un servizio può continuare a funzionare anche se lo sviluppatore si dimentica di inserire il codice di pubblicazione dell’evento</a:t>
            </a:r>
          </a:p>
          <a:p>
            <a:r>
              <a:rPr lang="it-IT" sz="2000" dirty="0"/>
              <a:t>questo può causare malfunzionamenti difficilmente tracciabili nell’esecuzione di altri servizi che dipendono dalla pubblicazione dell’evento</a:t>
            </a:r>
          </a:p>
        </p:txBody>
      </p:sp>
      <p:sp>
        <p:nvSpPr>
          <p:cNvPr id="4" name="Footer Placeholder 3">
            <a:extLst>
              <a:ext uri="{FF2B5EF4-FFF2-40B4-BE49-F238E27FC236}">
                <a16:creationId xmlns:a16="http://schemas.microsoft.com/office/drawing/2014/main" id="{18A34115-F46D-4645-B0EA-575002E89A6F}"/>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51218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E5F3F-629E-4262-9847-EDA75F64CC4C}"/>
              </a:ext>
            </a:extLst>
          </p:cNvPr>
          <p:cNvSpPr>
            <a:spLocks noGrp="1"/>
          </p:cNvSpPr>
          <p:nvPr>
            <p:ph type="title"/>
          </p:nvPr>
        </p:nvSpPr>
        <p:spPr/>
        <p:txBody>
          <a:bodyPr/>
          <a:lstStyle/>
          <a:p>
            <a:r>
              <a:rPr lang="it-IT" dirty="0"/>
              <a:t>Event Sourcing</a:t>
            </a:r>
          </a:p>
        </p:txBody>
      </p:sp>
      <p:sp>
        <p:nvSpPr>
          <p:cNvPr id="3" name="Content Placeholder 2">
            <a:extLst>
              <a:ext uri="{FF2B5EF4-FFF2-40B4-BE49-F238E27FC236}">
                <a16:creationId xmlns:a16="http://schemas.microsoft.com/office/drawing/2014/main" id="{23F5345E-CF0B-4203-983B-8F1BF52DA15C}"/>
              </a:ext>
            </a:extLst>
          </p:cNvPr>
          <p:cNvSpPr>
            <a:spLocks noGrp="1"/>
          </p:cNvSpPr>
          <p:nvPr>
            <p:ph idx="1"/>
          </p:nvPr>
        </p:nvSpPr>
        <p:spPr>
          <a:xfrm>
            <a:off x="615990" y="818191"/>
            <a:ext cx="7727871" cy="2453329"/>
          </a:xfrm>
        </p:spPr>
        <p:txBody>
          <a:bodyPr>
            <a:noAutofit/>
          </a:bodyPr>
          <a:lstStyle/>
          <a:p>
            <a:r>
              <a:rPr lang="it-IT" sz="2000" dirty="0"/>
              <a:t>L’</a:t>
            </a:r>
            <a:r>
              <a:rPr lang="it-IT" sz="2000" i="1" dirty="0"/>
              <a:t>Event Sourcing</a:t>
            </a:r>
            <a:r>
              <a:rPr lang="it-IT" sz="2000" dirty="0"/>
              <a:t> è una tecnica event-centric di gestire la business logic e la persistenza degli oggetti di dominio</a:t>
            </a:r>
          </a:p>
          <a:p>
            <a:r>
              <a:rPr lang="it-IT" sz="2000" dirty="0"/>
              <a:t>Un oggetto di dominio è memorizzato come una sequenza di eventi</a:t>
            </a:r>
          </a:p>
          <a:p>
            <a:r>
              <a:rPr lang="it-IT" sz="2000" dirty="0"/>
              <a:t>Ogni evento rappresenta un cambiamento di stato dell’oggetto</a:t>
            </a:r>
          </a:p>
        </p:txBody>
      </p:sp>
      <p:sp>
        <p:nvSpPr>
          <p:cNvPr id="4" name="Footer Placeholder 3">
            <a:extLst>
              <a:ext uri="{FF2B5EF4-FFF2-40B4-BE49-F238E27FC236}">
                <a16:creationId xmlns:a16="http://schemas.microsoft.com/office/drawing/2014/main" id="{41BC035F-8ECF-4F3C-AD22-F1EDD599803D}"/>
              </a:ext>
            </a:extLst>
          </p:cNvPr>
          <p:cNvSpPr>
            <a:spLocks noGrp="1"/>
          </p:cNvSpPr>
          <p:nvPr>
            <p:ph type="ftr" sz="quarter" idx="11"/>
          </p:nvPr>
        </p:nvSpPr>
        <p:spPr/>
        <p:txBody>
          <a:bodyPr/>
          <a:lstStyle/>
          <a:p>
            <a:r>
              <a:rPr lang="en-US"/>
              <a:t>All rights reserved algoWatt S.p.A.</a:t>
            </a:r>
            <a:endParaRPr lang="it-IT"/>
          </a:p>
        </p:txBody>
      </p:sp>
      <p:sp>
        <p:nvSpPr>
          <p:cNvPr id="6" name="Arrow: Pentagon 5">
            <a:extLst>
              <a:ext uri="{FF2B5EF4-FFF2-40B4-BE49-F238E27FC236}">
                <a16:creationId xmlns:a16="http://schemas.microsoft.com/office/drawing/2014/main" id="{BF14B037-8708-40DD-9C6F-55816AE1BB15}"/>
              </a:ext>
            </a:extLst>
          </p:cNvPr>
          <p:cNvSpPr/>
          <p:nvPr/>
        </p:nvSpPr>
        <p:spPr>
          <a:xfrm>
            <a:off x="1168906" y="2970482"/>
            <a:ext cx="1686291" cy="965200"/>
          </a:xfrm>
          <a:prstGeom prst="homePlate">
            <a:avLst/>
          </a:prstGeom>
          <a:solidFill>
            <a:srgbClr val="5A81C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t-IT" sz="1200" b="1" dirty="0">
              <a:solidFill>
                <a:schemeClr val="tx1"/>
              </a:solidFill>
              <a:latin typeface="Courier New" panose="02070309020205020404" pitchFamily="49" charset="0"/>
              <a:cs typeface="Courier New" panose="02070309020205020404" pitchFamily="49" charset="0"/>
            </a:endParaRPr>
          </a:p>
        </p:txBody>
      </p:sp>
      <p:sp>
        <p:nvSpPr>
          <p:cNvPr id="7" name="Arrow: Chevron 6">
            <a:extLst>
              <a:ext uri="{FF2B5EF4-FFF2-40B4-BE49-F238E27FC236}">
                <a16:creationId xmlns:a16="http://schemas.microsoft.com/office/drawing/2014/main" id="{7D002366-EE6D-43CA-A324-455B7FB9CEB9}"/>
              </a:ext>
            </a:extLst>
          </p:cNvPr>
          <p:cNvSpPr/>
          <p:nvPr/>
        </p:nvSpPr>
        <p:spPr>
          <a:xfrm>
            <a:off x="2519450" y="2970482"/>
            <a:ext cx="1468487" cy="965200"/>
          </a:xfrm>
          <a:prstGeom prst="chevron">
            <a:avLst/>
          </a:prstGeom>
          <a:solidFill>
            <a:srgbClr val="7898D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t-IT" sz="1600" dirty="0">
              <a:solidFill>
                <a:schemeClr val="tx1"/>
              </a:solidFill>
            </a:endParaRPr>
          </a:p>
        </p:txBody>
      </p:sp>
      <p:sp>
        <p:nvSpPr>
          <p:cNvPr id="8" name="Arrow: Chevron 7">
            <a:extLst>
              <a:ext uri="{FF2B5EF4-FFF2-40B4-BE49-F238E27FC236}">
                <a16:creationId xmlns:a16="http://schemas.microsoft.com/office/drawing/2014/main" id="{20A90B0D-7487-476E-9B01-2E12CEAC8A63}"/>
              </a:ext>
            </a:extLst>
          </p:cNvPr>
          <p:cNvSpPr/>
          <p:nvPr/>
        </p:nvSpPr>
        <p:spPr>
          <a:xfrm>
            <a:off x="3689305" y="2961466"/>
            <a:ext cx="1468487" cy="965200"/>
          </a:xfrm>
          <a:prstGeom prst="chevron">
            <a:avLst/>
          </a:prstGeom>
          <a:solidFill>
            <a:srgbClr val="96AFD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600">
              <a:solidFill>
                <a:schemeClr val="tx1"/>
              </a:solidFill>
            </a:endParaRPr>
          </a:p>
        </p:txBody>
      </p:sp>
      <p:sp>
        <p:nvSpPr>
          <p:cNvPr id="9" name="Arrow: Chevron 8">
            <a:extLst>
              <a:ext uri="{FF2B5EF4-FFF2-40B4-BE49-F238E27FC236}">
                <a16:creationId xmlns:a16="http://schemas.microsoft.com/office/drawing/2014/main" id="{B8526815-768C-4FBA-A4E8-6C5DEE6E9C17}"/>
              </a:ext>
            </a:extLst>
          </p:cNvPr>
          <p:cNvSpPr/>
          <p:nvPr/>
        </p:nvSpPr>
        <p:spPr>
          <a:xfrm>
            <a:off x="4859160" y="2952450"/>
            <a:ext cx="1468487" cy="965200"/>
          </a:xfrm>
          <a:prstGeom prst="chevron">
            <a:avLst/>
          </a:prstGeom>
          <a:solidFill>
            <a:srgbClr val="B4C6E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600">
              <a:solidFill>
                <a:schemeClr val="tx1"/>
              </a:solidFill>
            </a:endParaRPr>
          </a:p>
        </p:txBody>
      </p:sp>
      <p:sp>
        <p:nvSpPr>
          <p:cNvPr id="10" name="Arrow: Chevron 9">
            <a:extLst>
              <a:ext uri="{FF2B5EF4-FFF2-40B4-BE49-F238E27FC236}">
                <a16:creationId xmlns:a16="http://schemas.microsoft.com/office/drawing/2014/main" id="{B6D960D7-C55C-4B4E-8062-A1D694823514}"/>
              </a:ext>
            </a:extLst>
          </p:cNvPr>
          <p:cNvSpPr/>
          <p:nvPr/>
        </p:nvSpPr>
        <p:spPr>
          <a:xfrm>
            <a:off x="5991900" y="2943434"/>
            <a:ext cx="1468487" cy="965200"/>
          </a:xfrm>
          <a:prstGeom prst="chevron">
            <a:avLst/>
          </a:prstGeom>
          <a:solidFill>
            <a:srgbClr val="C3D1E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600">
              <a:solidFill>
                <a:schemeClr val="tx1"/>
              </a:solidFill>
            </a:endParaRPr>
          </a:p>
        </p:txBody>
      </p:sp>
      <p:sp>
        <p:nvSpPr>
          <p:cNvPr id="11" name="Rectangle 10">
            <a:extLst>
              <a:ext uri="{FF2B5EF4-FFF2-40B4-BE49-F238E27FC236}">
                <a16:creationId xmlns:a16="http://schemas.microsoft.com/office/drawing/2014/main" id="{FD1F5D83-85CD-4614-BF2F-FE619930D4E9}"/>
              </a:ext>
            </a:extLst>
          </p:cNvPr>
          <p:cNvSpPr/>
          <p:nvPr/>
        </p:nvSpPr>
        <p:spPr>
          <a:xfrm>
            <a:off x="2945490" y="3240068"/>
            <a:ext cx="1105191" cy="461665"/>
          </a:xfrm>
          <a:prstGeom prst="rect">
            <a:avLst/>
          </a:prstGeom>
        </p:spPr>
        <p:txBody>
          <a:bodyPr wrap="square">
            <a:spAutoFit/>
          </a:bodyPr>
          <a:lstStyle/>
          <a:p>
            <a:r>
              <a:rPr lang="it-IT" sz="1200" b="1" dirty="0">
                <a:latin typeface="Courier New" panose="02070309020205020404" pitchFamily="49" charset="0"/>
                <a:cs typeface="Courier New" panose="02070309020205020404" pitchFamily="49" charset="0"/>
              </a:rPr>
              <a:t>CREDIT</a:t>
            </a:r>
          </a:p>
          <a:p>
            <a:r>
              <a:rPr lang="it-IT" sz="1200" b="1" dirty="0">
                <a:latin typeface="Courier New" panose="02070309020205020404" pitchFamily="49" charset="0"/>
                <a:cs typeface="Courier New" panose="02070309020205020404" pitchFamily="49" charset="0"/>
              </a:rPr>
              <a:t>RESERVED</a:t>
            </a:r>
          </a:p>
        </p:txBody>
      </p:sp>
      <p:sp>
        <p:nvSpPr>
          <p:cNvPr id="12" name="Rectangle 11">
            <a:extLst>
              <a:ext uri="{FF2B5EF4-FFF2-40B4-BE49-F238E27FC236}">
                <a16:creationId xmlns:a16="http://schemas.microsoft.com/office/drawing/2014/main" id="{77F67B68-5B6F-430E-9DB0-88D51C355C30}"/>
              </a:ext>
            </a:extLst>
          </p:cNvPr>
          <p:cNvSpPr/>
          <p:nvPr/>
        </p:nvSpPr>
        <p:spPr>
          <a:xfrm>
            <a:off x="4054199" y="3221184"/>
            <a:ext cx="1228355" cy="461665"/>
          </a:xfrm>
          <a:prstGeom prst="rect">
            <a:avLst/>
          </a:prstGeom>
        </p:spPr>
        <p:txBody>
          <a:bodyPr wrap="square">
            <a:spAutoFit/>
          </a:bodyPr>
          <a:lstStyle/>
          <a:p>
            <a:r>
              <a:rPr lang="it-IT" sz="1200" b="1" dirty="0">
                <a:latin typeface="Courier New" panose="02070309020205020404" pitchFamily="49" charset="0"/>
                <a:cs typeface="Courier New" panose="02070309020205020404" pitchFamily="49" charset="0"/>
              </a:rPr>
              <a:t>CREDITCARD</a:t>
            </a:r>
          </a:p>
          <a:p>
            <a:r>
              <a:rPr lang="it-IT" sz="1200" b="1" dirty="0">
                <a:latin typeface="Courier New" panose="02070309020205020404" pitchFamily="49" charset="0"/>
                <a:cs typeface="Courier New" panose="02070309020205020404" pitchFamily="49" charset="0"/>
              </a:rPr>
              <a:t>VALIDATED</a:t>
            </a:r>
          </a:p>
        </p:txBody>
      </p:sp>
      <p:sp>
        <p:nvSpPr>
          <p:cNvPr id="13" name="Rectangle 12">
            <a:extLst>
              <a:ext uri="{FF2B5EF4-FFF2-40B4-BE49-F238E27FC236}">
                <a16:creationId xmlns:a16="http://schemas.microsoft.com/office/drawing/2014/main" id="{D2A0047C-EB47-4654-BCE0-1E87301A3C51}"/>
              </a:ext>
            </a:extLst>
          </p:cNvPr>
          <p:cNvSpPr/>
          <p:nvPr/>
        </p:nvSpPr>
        <p:spPr>
          <a:xfrm>
            <a:off x="5222466" y="3221184"/>
            <a:ext cx="1228355" cy="461665"/>
          </a:xfrm>
          <a:prstGeom prst="rect">
            <a:avLst/>
          </a:prstGeom>
        </p:spPr>
        <p:txBody>
          <a:bodyPr wrap="square">
            <a:spAutoFit/>
          </a:bodyPr>
          <a:lstStyle/>
          <a:p>
            <a:r>
              <a:rPr lang="it-IT" sz="1200" b="1" dirty="0">
                <a:latin typeface="Courier New" panose="02070309020205020404" pitchFamily="49" charset="0"/>
                <a:cs typeface="Courier New" panose="02070309020205020404" pitchFamily="49" charset="0"/>
              </a:rPr>
              <a:t>DELIVERY SCHEDULED</a:t>
            </a:r>
          </a:p>
        </p:txBody>
      </p:sp>
      <p:sp>
        <p:nvSpPr>
          <p:cNvPr id="14" name="Rectangle 13">
            <a:extLst>
              <a:ext uri="{FF2B5EF4-FFF2-40B4-BE49-F238E27FC236}">
                <a16:creationId xmlns:a16="http://schemas.microsoft.com/office/drawing/2014/main" id="{C485FD7D-F425-4108-B5AD-F9E6D5D880C0}"/>
              </a:ext>
            </a:extLst>
          </p:cNvPr>
          <p:cNvSpPr/>
          <p:nvPr/>
        </p:nvSpPr>
        <p:spPr>
          <a:xfrm>
            <a:off x="1387230" y="3221184"/>
            <a:ext cx="1105191" cy="461665"/>
          </a:xfrm>
          <a:prstGeom prst="rect">
            <a:avLst/>
          </a:prstGeom>
        </p:spPr>
        <p:txBody>
          <a:bodyPr wrap="square">
            <a:spAutoFit/>
          </a:bodyPr>
          <a:lstStyle/>
          <a:p>
            <a:r>
              <a:rPr lang="it-IT" sz="1200" b="1" dirty="0">
                <a:latin typeface="Courier New" panose="02070309020205020404" pitchFamily="49" charset="0"/>
                <a:cs typeface="Courier New" panose="02070309020205020404" pitchFamily="49" charset="0"/>
              </a:rPr>
              <a:t>ORDER</a:t>
            </a:r>
          </a:p>
          <a:p>
            <a:r>
              <a:rPr lang="it-IT" sz="1200" b="1" dirty="0">
                <a:latin typeface="Courier New" panose="02070309020205020404" pitchFamily="49" charset="0"/>
                <a:cs typeface="Courier New" panose="02070309020205020404" pitchFamily="49" charset="0"/>
              </a:rPr>
              <a:t>CREATED</a:t>
            </a:r>
          </a:p>
        </p:txBody>
      </p:sp>
      <p:sp>
        <p:nvSpPr>
          <p:cNvPr id="15" name="Rectangle 14">
            <a:extLst>
              <a:ext uri="{FF2B5EF4-FFF2-40B4-BE49-F238E27FC236}">
                <a16:creationId xmlns:a16="http://schemas.microsoft.com/office/drawing/2014/main" id="{09AFCDF3-5F08-49C2-8E75-619F77EBC91A}"/>
              </a:ext>
            </a:extLst>
          </p:cNvPr>
          <p:cNvSpPr/>
          <p:nvPr/>
        </p:nvSpPr>
        <p:spPr>
          <a:xfrm>
            <a:off x="6454342" y="3221184"/>
            <a:ext cx="1228355" cy="461665"/>
          </a:xfrm>
          <a:prstGeom prst="rect">
            <a:avLst/>
          </a:prstGeom>
        </p:spPr>
        <p:txBody>
          <a:bodyPr wrap="square">
            <a:spAutoFit/>
          </a:bodyPr>
          <a:lstStyle/>
          <a:p>
            <a:r>
              <a:rPr lang="it-IT" sz="1200" b="1" dirty="0">
                <a:latin typeface="Courier New" panose="02070309020205020404" pitchFamily="49" charset="0"/>
                <a:cs typeface="Courier New" panose="02070309020205020404" pitchFamily="49" charset="0"/>
              </a:rPr>
              <a:t>ORDER</a:t>
            </a:r>
          </a:p>
          <a:p>
            <a:r>
              <a:rPr lang="it-IT" sz="1200" b="1" dirty="0">
                <a:latin typeface="Courier New" panose="02070309020205020404" pitchFamily="49" charset="0"/>
                <a:cs typeface="Courier New" panose="02070309020205020404" pitchFamily="49" charset="0"/>
              </a:rPr>
              <a:t>DELIVERED</a:t>
            </a:r>
          </a:p>
        </p:txBody>
      </p:sp>
    </p:spTree>
    <p:extLst>
      <p:ext uri="{BB962C8B-B14F-4D97-AF65-F5344CB8AC3E}">
        <p14:creationId xmlns:p14="http://schemas.microsoft.com/office/powerpoint/2010/main" val="29516279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0E87D-A82B-4582-8A71-F6E7C5D16405}"/>
              </a:ext>
            </a:extLst>
          </p:cNvPr>
          <p:cNvSpPr>
            <a:spLocks noGrp="1"/>
          </p:cNvSpPr>
          <p:nvPr>
            <p:ph type="title"/>
          </p:nvPr>
        </p:nvSpPr>
        <p:spPr/>
        <p:txBody>
          <a:bodyPr/>
          <a:lstStyle/>
          <a:p>
            <a:r>
              <a:rPr lang="it-IT" dirty="0"/>
              <a:t>Persistenza tradizionale</a:t>
            </a:r>
          </a:p>
        </p:txBody>
      </p:sp>
      <p:sp>
        <p:nvSpPr>
          <p:cNvPr id="3" name="Content Placeholder 2">
            <a:extLst>
              <a:ext uri="{FF2B5EF4-FFF2-40B4-BE49-F238E27FC236}">
                <a16:creationId xmlns:a16="http://schemas.microsoft.com/office/drawing/2014/main" id="{C011828B-DCBD-4065-9413-FF962A847BA2}"/>
              </a:ext>
            </a:extLst>
          </p:cNvPr>
          <p:cNvSpPr>
            <a:spLocks noGrp="1"/>
          </p:cNvSpPr>
          <p:nvPr>
            <p:ph idx="1"/>
          </p:nvPr>
        </p:nvSpPr>
        <p:spPr/>
        <p:txBody>
          <a:bodyPr>
            <a:noAutofit/>
          </a:bodyPr>
          <a:lstStyle/>
          <a:p>
            <a:r>
              <a:rPr lang="it-IT" sz="2000" dirty="0"/>
              <a:t>L’approccio tradizionale alla persistenza mappa una classe di dominio su una tabella di database, i campi della classe alle colonne della tabella e le istanze della classe alle righe della tabella</a:t>
            </a:r>
          </a:p>
          <a:p>
            <a:r>
              <a:rPr lang="it-IT" sz="2000" dirty="0"/>
              <a:t>Questo approccio presenta alcuni problemi:</a:t>
            </a:r>
          </a:p>
          <a:p>
            <a:pPr lvl="1"/>
            <a:r>
              <a:rPr lang="it-IT" sz="1800" dirty="0"/>
              <a:t>Object-Relational Impedance Mismatch</a:t>
            </a:r>
          </a:p>
          <a:p>
            <a:pPr lvl="1"/>
            <a:r>
              <a:rPr lang="it-IT" sz="1800" dirty="0"/>
              <a:t>Si perde traccia della storia delle modifiche, una volta effettuato un update, lo stato precedente è perso</a:t>
            </a:r>
          </a:p>
          <a:p>
            <a:pPr lvl="1"/>
            <a:r>
              <a:rPr lang="it-IT" sz="1800" dirty="0"/>
              <a:t>Come già evidenziato, questo approccio risulta particolarmente sensibile ad errori di programmazione nella logica di pubblicazione di eventi</a:t>
            </a:r>
          </a:p>
        </p:txBody>
      </p:sp>
      <p:sp>
        <p:nvSpPr>
          <p:cNvPr id="4" name="Footer Placeholder 3">
            <a:extLst>
              <a:ext uri="{FF2B5EF4-FFF2-40B4-BE49-F238E27FC236}">
                <a16:creationId xmlns:a16="http://schemas.microsoft.com/office/drawing/2014/main" id="{BBC88000-E470-4414-850D-B67983B6FF52}"/>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228715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extLst>
              <a:ext uri="{FF2B5EF4-FFF2-40B4-BE49-F238E27FC236}">
                <a16:creationId xmlns:a16="http://schemas.microsoft.com/office/drawing/2014/main" id="{08D1FD13-B3F9-494B-B83A-12B13FAD23F7}"/>
              </a:ext>
            </a:extLst>
          </p:cNvPr>
          <p:cNvGraphicFramePr>
            <a:graphicFrameLocks noChangeAspect="1"/>
          </p:cNvGraphicFramePr>
          <p:nvPr>
            <p:extLst>
              <p:ext uri="{D42A27DB-BD31-4B8C-83A1-F6EECF244321}">
                <p14:modId xmlns:p14="http://schemas.microsoft.com/office/powerpoint/2010/main" val="3858517970"/>
              </p:ext>
            </p:extLst>
          </p:nvPr>
        </p:nvGraphicFramePr>
        <p:xfrm>
          <a:off x="1" y="0"/>
          <a:ext cx="8959850" cy="5045158"/>
        </p:xfrm>
        <a:graphic>
          <a:graphicData uri="http://schemas.openxmlformats.org/presentationml/2006/ole">
            <mc:AlternateContent xmlns:mc="http://schemas.openxmlformats.org/markup-compatibility/2006">
              <mc:Choice xmlns:v="urn:schemas-microsoft-com:vml" Requires="v">
                <p:oleObj spid="_x0000_s2268" r:id="rId3" imgW="24380640" imgH="13714200" progId="">
                  <p:embed/>
                </p:oleObj>
              </mc:Choice>
              <mc:Fallback>
                <p:oleObj r:id="rId3" imgW="24380640" imgH="13714200" progId="">
                  <p:embed/>
                  <p:pic>
                    <p:nvPicPr>
                      <p:cNvPr id="0" name=""/>
                      <p:cNvPicPr/>
                      <p:nvPr/>
                    </p:nvPicPr>
                    <p:blipFill>
                      <a:blip r:embed="rId4"/>
                      <a:stretch>
                        <a:fillRect/>
                      </a:stretch>
                    </p:blipFill>
                    <p:spPr>
                      <a:xfrm>
                        <a:off x="1" y="0"/>
                        <a:ext cx="8959850" cy="5045158"/>
                      </a:xfrm>
                      <a:prstGeom prst="rect">
                        <a:avLst/>
                      </a:prstGeom>
                    </p:spPr>
                  </p:pic>
                </p:oleObj>
              </mc:Fallback>
            </mc:AlternateContent>
          </a:graphicData>
        </a:graphic>
      </p:graphicFrame>
      <p:sp>
        <p:nvSpPr>
          <p:cNvPr id="4" name="Footer Placeholder 3">
            <a:extLst>
              <a:ext uri="{FF2B5EF4-FFF2-40B4-BE49-F238E27FC236}">
                <a16:creationId xmlns:a16="http://schemas.microsoft.com/office/drawing/2014/main" id="{662300B4-541E-45F2-879D-DBC8566864E0}"/>
              </a:ext>
            </a:extLst>
          </p:cNvPr>
          <p:cNvSpPr>
            <a:spLocks noGrp="1"/>
          </p:cNvSpPr>
          <p:nvPr>
            <p:ph type="ftr" sz="quarter" idx="11"/>
          </p:nvPr>
        </p:nvSpPr>
        <p:spPr/>
        <p:txBody>
          <a:bodyPr/>
          <a:lstStyle/>
          <a:p>
            <a:r>
              <a:rPr lang="en-US"/>
              <a:t>All rights reserved algoWatt S.p.A.</a:t>
            </a:r>
            <a:endParaRPr lang="it-IT"/>
          </a:p>
        </p:txBody>
      </p:sp>
      <p:sp>
        <p:nvSpPr>
          <p:cNvPr id="9" name="Rectangle 8">
            <a:extLst>
              <a:ext uri="{FF2B5EF4-FFF2-40B4-BE49-F238E27FC236}">
                <a16:creationId xmlns:a16="http://schemas.microsoft.com/office/drawing/2014/main" id="{FE8ED21C-F83E-41F7-8641-16DE8402FFF0}"/>
              </a:ext>
            </a:extLst>
          </p:cNvPr>
          <p:cNvSpPr/>
          <p:nvPr/>
        </p:nvSpPr>
        <p:spPr>
          <a:xfrm>
            <a:off x="477520" y="1838960"/>
            <a:ext cx="5760720" cy="2378898"/>
          </a:xfrm>
          <a:prstGeom prst="rect">
            <a:avLst/>
          </a:prstGeom>
          <a:solidFill>
            <a:srgbClr val="213C73"/>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it-IT" sz="2800" dirty="0">
                <a:latin typeface="Arial Black" panose="020B0A04020102020204" pitchFamily="34" charset="0"/>
              </a:rPr>
              <a:t>Data Consistency, Distributed Transactions and Event Driven Architectures</a:t>
            </a:r>
          </a:p>
        </p:txBody>
      </p:sp>
      <p:sp>
        <p:nvSpPr>
          <p:cNvPr id="10" name="TextBox 9">
            <a:extLst>
              <a:ext uri="{FF2B5EF4-FFF2-40B4-BE49-F238E27FC236}">
                <a16:creationId xmlns:a16="http://schemas.microsoft.com/office/drawing/2014/main" id="{C5B42237-EBC3-413A-9D91-FF52579900FF}"/>
              </a:ext>
            </a:extLst>
          </p:cNvPr>
          <p:cNvSpPr txBox="1"/>
          <p:nvPr/>
        </p:nvSpPr>
        <p:spPr>
          <a:xfrm>
            <a:off x="487679" y="2130504"/>
            <a:ext cx="3241041" cy="369332"/>
          </a:xfrm>
          <a:prstGeom prst="rect">
            <a:avLst/>
          </a:prstGeom>
          <a:noFill/>
        </p:spPr>
        <p:txBody>
          <a:bodyPr wrap="square" rtlCol="0">
            <a:spAutoFit/>
          </a:bodyPr>
          <a:lstStyle/>
          <a:p>
            <a:r>
              <a:rPr lang="it-IT" dirty="0">
                <a:solidFill>
                  <a:schemeClr val="bg1"/>
                </a:solidFill>
                <a:latin typeface="Arial" panose="020B0604020202020204" pitchFamily="34" charset="0"/>
              </a:rPr>
              <a:t>Microservices</a:t>
            </a:r>
            <a:endParaRPr lang="it-IT" dirty="0">
              <a:solidFill>
                <a:schemeClr val="bg1"/>
              </a:solidFill>
            </a:endParaRPr>
          </a:p>
        </p:txBody>
      </p:sp>
    </p:spTree>
    <p:extLst>
      <p:ext uri="{BB962C8B-B14F-4D97-AF65-F5344CB8AC3E}">
        <p14:creationId xmlns:p14="http://schemas.microsoft.com/office/powerpoint/2010/main" val="4119028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581E9-E392-48F9-A6F1-87B1A069DA4C}"/>
              </a:ext>
            </a:extLst>
          </p:cNvPr>
          <p:cNvSpPr>
            <a:spLocks noGrp="1"/>
          </p:cNvSpPr>
          <p:nvPr>
            <p:ph type="title"/>
          </p:nvPr>
        </p:nvSpPr>
        <p:spPr/>
        <p:txBody>
          <a:bodyPr/>
          <a:lstStyle/>
          <a:p>
            <a:r>
              <a:rPr lang="it-IT" dirty="0"/>
              <a:t>Persistenza tradizionale</a:t>
            </a:r>
          </a:p>
        </p:txBody>
      </p:sp>
      <p:sp>
        <p:nvSpPr>
          <p:cNvPr id="4" name="Footer Placeholder 3">
            <a:extLst>
              <a:ext uri="{FF2B5EF4-FFF2-40B4-BE49-F238E27FC236}">
                <a16:creationId xmlns:a16="http://schemas.microsoft.com/office/drawing/2014/main" id="{59650F44-F202-4633-8D4A-EC8F41DD9E00}"/>
              </a:ext>
            </a:extLst>
          </p:cNvPr>
          <p:cNvSpPr>
            <a:spLocks noGrp="1"/>
          </p:cNvSpPr>
          <p:nvPr>
            <p:ph type="ftr" sz="quarter" idx="11"/>
          </p:nvPr>
        </p:nvSpPr>
        <p:spPr/>
        <p:txBody>
          <a:bodyPr/>
          <a:lstStyle/>
          <a:p>
            <a:r>
              <a:rPr lang="en-US"/>
              <a:t>All rights reserved algoWatt S.p.A.</a:t>
            </a:r>
            <a:endParaRPr lang="it-IT"/>
          </a:p>
        </p:txBody>
      </p:sp>
      <p:pic>
        <p:nvPicPr>
          <p:cNvPr id="5" name="Picture 4">
            <a:extLst>
              <a:ext uri="{FF2B5EF4-FFF2-40B4-BE49-F238E27FC236}">
                <a16:creationId xmlns:a16="http://schemas.microsoft.com/office/drawing/2014/main" id="{BAD9DE42-6FE4-4C0B-ACB0-3929F4CC310C}"/>
              </a:ext>
            </a:extLst>
          </p:cNvPr>
          <p:cNvPicPr>
            <a:picLocks noChangeAspect="1"/>
          </p:cNvPicPr>
          <p:nvPr/>
        </p:nvPicPr>
        <p:blipFill>
          <a:blip r:embed="rId2"/>
          <a:stretch>
            <a:fillRect/>
          </a:stretch>
        </p:blipFill>
        <p:spPr>
          <a:xfrm>
            <a:off x="925913" y="786977"/>
            <a:ext cx="7417948" cy="3466357"/>
          </a:xfrm>
          <a:prstGeom prst="rect">
            <a:avLst/>
          </a:prstGeom>
        </p:spPr>
      </p:pic>
    </p:spTree>
    <p:extLst>
      <p:ext uri="{BB962C8B-B14F-4D97-AF65-F5344CB8AC3E}">
        <p14:creationId xmlns:p14="http://schemas.microsoft.com/office/powerpoint/2010/main" val="18365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A18AA-2226-4A99-8CFE-589C07863503}"/>
              </a:ext>
            </a:extLst>
          </p:cNvPr>
          <p:cNvSpPr>
            <a:spLocks noGrp="1"/>
          </p:cNvSpPr>
          <p:nvPr>
            <p:ph type="title"/>
          </p:nvPr>
        </p:nvSpPr>
        <p:spPr/>
        <p:txBody>
          <a:bodyPr/>
          <a:lstStyle/>
          <a:p>
            <a:r>
              <a:rPr lang="it-IT" dirty="0"/>
              <a:t>Persistenza nell’Event Sourcing</a:t>
            </a:r>
          </a:p>
        </p:txBody>
      </p:sp>
      <p:sp>
        <p:nvSpPr>
          <p:cNvPr id="3" name="Content Placeholder 2">
            <a:extLst>
              <a:ext uri="{FF2B5EF4-FFF2-40B4-BE49-F238E27FC236}">
                <a16:creationId xmlns:a16="http://schemas.microsoft.com/office/drawing/2014/main" id="{C67F1D05-307C-42EE-992F-3E1B162ACF85}"/>
              </a:ext>
            </a:extLst>
          </p:cNvPr>
          <p:cNvSpPr>
            <a:spLocks noGrp="1"/>
          </p:cNvSpPr>
          <p:nvPr>
            <p:ph idx="1"/>
          </p:nvPr>
        </p:nvSpPr>
        <p:spPr>
          <a:xfrm>
            <a:off x="489903" y="853751"/>
            <a:ext cx="7537410" cy="3633816"/>
          </a:xfrm>
        </p:spPr>
        <p:txBody>
          <a:bodyPr>
            <a:normAutofit/>
          </a:bodyPr>
          <a:lstStyle/>
          <a:p>
            <a:r>
              <a:rPr lang="it-IT" sz="2000" dirty="0"/>
              <a:t>In sistemi basati sulla logica dell’Event Sourcing un aggregato è memorizzato in un database come una serie di eventi</a:t>
            </a:r>
          </a:p>
          <a:p>
            <a:r>
              <a:rPr lang="it-IT" sz="2000" dirty="0"/>
              <a:t>Ogni evento rappresenta un cambiamento di stato dell’aggregato</a:t>
            </a:r>
          </a:p>
        </p:txBody>
      </p:sp>
      <p:sp>
        <p:nvSpPr>
          <p:cNvPr id="4" name="Footer Placeholder 3">
            <a:extLst>
              <a:ext uri="{FF2B5EF4-FFF2-40B4-BE49-F238E27FC236}">
                <a16:creationId xmlns:a16="http://schemas.microsoft.com/office/drawing/2014/main" id="{D3E2BF70-F1B2-4F1B-B080-980F26B04F3F}"/>
              </a:ext>
            </a:extLst>
          </p:cNvPr>
          <p:cNvSpPr>
            <a:spLocks noGrp="1"/>
          </p:cNvSpPr>
          <p:nvPr>
            <p:ph type="ftr" sz="quarter" idx="11"/>
          </p:nvPr>
        </p:nvSpPr>
        <p:spPr/>
        <p:txBody>
          <a:bodyPr/>
          <a:lstStyle/>
          <a:p>
            <a:r>
              <a:rPr lang="en-US"/>
              <a:t>All rights reserved algoWatt S.p.A.</a:t>
            </a:r>
            <a:endParaRPr lang="it-IT"/>
          </a:p>
        </p:txBody>
      </p:sp>
      <p:sp>
        <p:nvSpPr>
          <p:cNvPr id="11" name="Content Placeholder 2">
            <a:extLst>
              <a:ext uri="{FF2B5EF4-FFF2-40B4-BE49-F238E27FC236}">
                <a16:creationId xmlns:a16="http://schemas.microsoft.com/office/drawing/2014/main" id="{11A34D7F-216A-4EEB-BB74-E4E51923E7DB}"/>
              </a:ext>
            </a:extLst>
          </p:cNvPr>
          <p:cNvSpPr txBox="1">
            <a:spLocks/>
          </p:cNvSpPr>
          <p:nvPr/>
        </p:nvSpPr>
        <p:spPr>
          <a:xfrm>
            <a:off x="489903" y="2354686"/>
            <a:ext cx="3990022" cy="1982651"/>
          </a:xfrm>
          <a:prstGeom prst="rect">
            <a:avLst/>
          </a:prstGeom>
        </p:spPr>
        <p:txBody>
          <a:bodyPr vert="horz" lIns="91440" tIns="45720" rIns="91440" bIns="45720" rtlCol="0">
            <a:normAutofit/>
          </a:bodyPr>
          <a:lstStyle>
            <a:lvl1pPr marL="167998" indent="-167998" algn="l" defTabSz="671993" rtl="0" eaLnBrk="1" latinLnBrk="0" hangingPunct="1">
              <a:lnSpc>
                <a:spcPct val="100000"/>
              </a:lnSpc>
              <a:spcBef>
                <a:spcPts val="735"/>
              </a:spcBef>
              <a:buFont typeface="Arial" panose="020B0604020202020204" pitchFamily="34" charset="0"/>
              <a:buChar char="•"/>
              <a:defRPr sz="1200" kern="1200">
                <a:solidFill>
                  <a:schemeClr val="tx1"/>
                </a:solidFill>
                <a:latin typeface="Arial" panose="020B0604020202020204" pitchFamily="34" charset="0"/>
                <a:ea typeface="+mn-ea"/>
                <a:cs typeface="Arial" panose="020B0604020202020204" pitchFamily="34" charset="0"/>
              </a:defRPr>
            </a:lvl1pPr>
            <a:lvl2pPr marL="503994" indent="-167998" algn="l" defTabSz="671993" rtl="0" eaLnBrk="1" latinLnBrk="0" hangingPunct="1">
              <a:lnSpc>
                <a:spcPct val="100000"/>
              </a:lnSpc>
              <a:spcBef>
                <a:spcPts val="367"/>
              </a:spcBef>
              <a:buFont typeface="Arial" panose="020B0604020202020204" pitchFamily="34" charset="0"/>
              <a:buChar char="•"/>
              <a:defRPr sz="1100" kern="1200">
                <a:solidFill>
                  <a:schemeClr val="tx1"/>
                </a:solidFill>
                <a:latin typeface="Arial" panose="020B0604020202020204" pitchFamily="34" charset="0"/>
                <a:ea typeface="+mn-ea"/>
                <a:cs typeface="Arial" panose="020B0604020202020204" pitchFamily="34" charset="0"/>
              </a:defRPr>
            </a:lvl2pPr>
            <a:lvl3pPr marL="839991" indent="-167998" algn="l" defTabSz="671993" rtl="0" eaLnBrk="1" latinLnBrk="0" hangingPunct="1">
              <a:lnSpc>
                <a:spcPct val="100000"/>
              </a:lnSpc>
              <a:spcBef>
                <a:spcPts val="367"/>
              </a:spcBef>
              <a:buFont typeface="Arial" panose="020B0604020202020204" pitchFamily="34" charset="0"/>
              <a:buChar char="•"/>
              <a:defRPr sz="1050" kern="1200">
                <a:solidFill>
                  <a:schemeClr val="tx1"/>
                </a:solidFill>
                <a:latin typeface="Arial" panose="020B0604020202020204" pitchFamily="34" charset="0"/>
                <a:ea typeface="+mn-ea"/>
                <a:cs typeface="Arial" panose="020B0604020202020204" pitchFamily="34" charset="0"/>
              </a:defRPr>
            </a:lvl3pPr>
            <a:lvl4pPr marL="1175987" indent="-167998" algn="l" defTabSz="671993" rtl="0" eaLnBrk="1" latinLnBrk="0" hangingPunct="1">
              <a:lnSpc>
                <a:spcPct val="100000"/>
              </a:lnSpc>
              <a:spcBef>
                <a:spcPts val="367"/>
              </a:spcBef>
              <a:buFont typeface="Arial" panose="020B0604020202020204" pitchFamily="34" charset="0"/>
              <a:buChar char="•"/>
              <a:defRPr sz="900" kern="1200">
                <a:solidFill>
                  <a:schemeClr val="tx1"/>
                </a:solidFill>
                <a:latin typeface="Arial" panose="020B0604020202020204" pitchFamily="34" charset="0"/>
                <a:ea typeface="+mn-ea"/>
                <a:cs typeface="Arial" panose="020B0604020202020204" pitchFamily="34" charset="0"/>
              </a:defRPr>
            </a:lvl4pPr>
            <a:lvl5pPr marL="1511983" indent="-167998" algn="l" defTabSz="671993" rtl="0" eaLnBrk="1" latinLnBrk="0" hangingPunct="1">
              <a:lnSpc>
                <a:spcPct val="100000"/>
              </a:lnSpc>
              <a:spcBef>
                <a:spcPts val="367"/>
              </a:spcBef>
              <a:buFont typeface="Arial" panose="020B0604020202020204" pitchFamily="34" charset="0"/>
              <a:buChar char="•"/>
              <a:defRPr sz="900" kern="1200">
                <a:solidFill>
                  <a:schemeClr val="tx1"/>
                </a:solidFill>
                <a:latin typeface="Arial" panose="020B0604020202020204" pitchFamily="34" charset="0"/>
                <a:ea typeface="+mn-ea"/>
                <a:cs typeface="Arial" panose="020B0604020202020204" pitchFamily="34" charset="0"/>
              </a:defRPr>
            </a:lvl5pPr>
            <a:lvl6pPr marL="1847980"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6pPr>
            <a:lvl7pPr marL="2183976"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7pPr>
            <a:lvl8pPr marL="2519972"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8pPr>
            <a:lvl9pPr marL="2855968"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9pPr>
          </a:lstStyle>
          <a:p>
            <a:r>
              <a:rPr lang="it-IT" sz="2000" dirty="0"/>
              <a:t>Questo forza l’implementazione della business logic dell’oggetto di dominio ad essere strutturata attorno al requisito di produrre e consumare questi eventi.</a:t>
            </a:r>
          </a:p>
        </p:txBody>
      </p:sp>
      <p:pic>
        <p:nvPicPr>
          <p:cNvPr id="12" name="Picture 11">
            <a:extLst>
              <a:ext uri="{FF2B5EF4-FFF2-40B4-BE49-F238E27FC236}">
                <a16:creationId xmlns:a16="http://schemas.microsoft.com/office/drawing/2014/main" id="{1EC7ABDB-09CC-49B8-A3B4-E7FD7328F204}"/>
              </a:ext>
            </a:extLst>
          </p:cNvPr>
          <p:cNvPicPr>
            <a:picLocks noChangeAspect="1"/>
          </p:cNvPicPr>
          <p:nvPr/>
        </p:nvPicPr>
        <p:blipFill>
          <a:blip r:embed="rId2"/>
          <a:stretch>
            <a:fillRect/>
          </a:stretch>
        </p:blipFill>
        <p:spPr>
          <a:xfrm>
            <a:off x="4574600" y="2297927"/>
            <a:ext cx="4289683" cy="2039410"/>
          </a:xfrm>
          <a:prstGeom prst="rect">
            <a:avLst/>
          </a:prstGeom>
        </p:spPr>
      </p:pic>
    </p:spTree>
    <p:extLst>
      <p:ext uri="{BB962C8B-B14F-4D97-AF65-F5344CB8AC3E}">
        <p14:creationId xmlns:p14="http://schemas.microsoft.com/office/powerpoint/2010/main" val="3643128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9EB8B-D13A-43C9-BD68-782A5D3B999E}"/>
              </a:ext>
            </a:extLst>
          </p:cNvPr>
          <p:cNvSpPr>
            <a:spLocks noGrp="1"/>
          </p:cNvSpPr>
          <p:nvPr>
            <p:ph type="title"/>
          </p:nvPr>
        </p:nvSpPr>
        <p:spPr/>
        <p:txBody>
          <a:bodyPr/>
          <a:lstStyle/>
          <a:p>
            <a:r>
              <a:rPr lang="it-IT" dirty="0"/>
              <a:t>Persistenza nell’Event Sourcing</a:t>
            </a:r>
          </a:p>
        </p:txBody>
      </p:sp>
      <p:sp>
        <p:nvSpPr>
          <p:cNvPr id="3" name="Content Placeholder 2">
            <a:extLst>
              <a:ext uri="{FF2B5EF4-FFF2-40B4-BE49-F238E27FC236}">
                <a16:creationId xmlns:a16="http://schemas.microsoft.com/office/drawing/2014/main" id="{CC7562F5-F4CF-4AE9-9826-9E26E8C37AC5}"/>
              </a:ext>
            </a:extLst>
          </p:cNvPr>
          <p:cNvSpPr>
            <a:spLocks noGrp="1"/>
          </p:cNvSpPr>
          <p:nvPr>
            <p:ph idx="1"/>
          </p:nvPr>
        </p:nvSpPr>
        <p:spPr>
          <a:xfrm>
            <a:off x="615990" y="792479"/>
            <a:ext cx="7727871" cy="3557927"/>
          </a:xfrm>
        </p:spPr>
        <p:txBody>
          <a:bodyPr>
            <a:normAutofit/>
          </a:bodyPr>
          <a:lstStyle/>
          <a:p>
            <a:r>
              <a:rPr lang="it-IT" sz="2000" dirty="0"/>
              <a:t>Quando un’applicazione crea o aggiorna un aggregato, inserisce l’evento emesso nella tabella EVENTS per quell’aggregato</a:t>
            </a:r>
          </a:p>
          <a:p>
            <a:r>
              <a:rPr lang="it-IT" sz="2000" dirty="0"/>
              <a:t>L’applicazione ricostruisce lo stato dell’aggregato leggendo tutti gli eventi che lo riguardano e rieseguendoli.</a:t>
            </a:r>
          </a:p>
        </p:txBody>
      </p:sp>
      <p:sp>
        <p:nvSpPr>
          <p:cNvPr id="4" name="Footer Placeholder 3">
            <a:extLst>
              <a:ext uri="{FF2B5EF4-FFF2-40B4-BE49-F238E27FC236}">
                <a16:creationId xmlns:a16="http://schemas.microsoft.com/office/drawing/2014/main" id="{15D0C53A-0F46-4EE1-AFBF-BC45BAB8E0AB}"/>
              </a:ext>
            </a:extLst>
          </p:cNvPr>
          <p:cNvSpPr>
            <a:spLocks noGrp="1"/>
          </p:cNvSpPr>
          <p:nvPr>
            <p:ph type="ftr" sz="quarter" idx="11"/>
          </p:nvPr>
        </p:nvSpPr>
        <p:spPr/>
        <p:txBody>
          <a:bodyPr/>
          <a:lstStyle/>
          <a:p>
            <a:r>
              <a:rPr lang="en-US"/>
              <a:t>All rights reserved algoWatt S.p.A.</a:t>
            </a:r>
            <a:endParaRPr lang="it-IT"/>
          </a:p>
        </p:txBody>
      </p:sp>
      <p:sp>
        <p:nvSpPr>
          <p:cNvPr id="8" name="Rectangle 7">
            <a:extLst>
              <a:ext uri="{FF2B5EF4-FFF2-40B4-BE49-F238E27FC236}">
                <a16:creationId xmlns:a16="http://schemas.microsoft.com/office/drawing/2014/main" id="{7EE7C6EB-7658-4F88-9121-D3E3708630CA}"/>
              </a:ext>
            </a:extLst>
          </p:cNvPr>
          <p:cNvSpPr/>
          <p:nvPr/>
        </p:nvSpPr>
        <p:spPr>
          <a:xfrm>
            <a:off x="615989" y="2682240"/>
            <a:ext cx="1432560" cy="7543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100" dirty="0">
                <a:solidFill>
                  <a:schemeClr val="tx1"/>
                </a:solidFill>
              </a:rPr>
              <a:t>create aggregate</a:t>
            </a:r>
          </a:p>
          <a:p>
            <a:pPr algn="ctr"/>
            <a:r>
              <a:rPr lang="it-IT" sz="1100" dirty="0">
                <a:solidFill>
                  <a:schemeClr val="tx1"/>
                </a:solidFill>
              </a:rPr>
              <a:t>instance</a:t>
            </a:r>
          </a:p>
          <a:p>
            <a:pPr algn="ctr"/>
            <a:r>
              <a:rPr lang="it-IT" sz="1100" dirty="0">
                <a:solidFill>
                  <a:schemeClr val="tx1"/>
                </a:solidFill>
              </a:rPr>
              <a:t>(default constructor)</a:t>
            </a:r>
          </a:p>
        </p:txBody>
      </p:sp>
      <p:sp>
        <p:nvSpPr>
          <p:cNvPr id="9" name="Rectangle 8">
            <a:extLst>
              <a:ext uri="{FF2B5EF4-FFF2-40B4-BE49-F238E27FC236}">
                <a16:creationId xmlns:a16="http://schemas.microsoft.com/office/drawing/2014/main" id="{7281FCB1-F744-4248-BC11-C437246DBC2C}"/>
              </a:ext>
            </a:extLst>
          </p:cNvPr>
          <p:cNvSpPr/>
          <p:nvPr/>
        </p:nvSpPr>
        <p:spPr>
          <a:xfrm>
            <a:off x="2682579" y="2682240"/>
            <a:ext cx="1432560" cy="7543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100" dirty="0">
                <a:solidFill>
                  <a:schemeClr val="tx1"/>
                </a:solidFill>
              </a:rPr>
              <a:t>read event</a:t>
            </a:r>
          </a:p>
        </p:txBody>
      </p:sp>
      <p:sp>
        <p:nvSpPr>
          <p:cNvPr id="10" name="Rectangle 9">
            <a:extLst>
              <a:ext uri="{FF2B5EF4-FFF2-40B4-BE49-F238E27FC236}">
                <a16:creationId xmlns:a16="http://schemas.microsoft.com/office/drawing/2014/main" id="{36DFF904-11CB-4C42-B875-2C1A24B45A8D}"/>
              </a:ext>
            </a:extLst>
          </p:cNvPr>
          <p:cNvSpPr/>
          <p:nvPr/>
        </p:nvSpPr>
        <p:spPr>
          <a:xfrm>
            <a:off x="4749169" y="2682240"/>
            <a:ext cx="1432560" cy="7543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100" dirty="0">
                <a:solidFill>
                  <a:schemeClr val="tx1"/>
                </a:solidFill>
              </a:rPr>
              <a:t>apply event</a:t>
            </a:r>
          </a:p>
        </p:txBody>
      </p:sp>
      <p:sp>
        <p:nvSpPr>
          <p:cNvPr id="11" name="Rectangle 10">
            <a:extLst>
              <a:ext uri="{FF2B5EF4-FFF2-40B4-BE49-F238E27FC236}">
                <a16:creationId xmlns:a16="http://schemas.microsoft.com/office/drawing/2014/main" id="{C4F8D811-A58D-4BCD-B7C5-E72A3CD96757}"/>
              </a:ext>
            </a:extLst>
          </p:cNvPr>
          <p:cNvSpPr/>
          <p:nvPr/>
        </p:nvSpPr>
        <p:spPr>
          <a:xfrm>
            <a:off x="6815759" y="2697480"/>
            <a:ext cx="1432560" cy="7543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1100" dirty="0">
                <a:solidFill>
                  <a:schemeClr val="tx1"/>
                </a:solidFill>
              </a:rPr>
              <a:t>output:</a:t>
            </a:r>
          </a:p>
          <a:p>
            <a:pPr algn="ctr"/>
            <a:r>
              <a:rPr lang="it-IT" sz="1100" dirty="0">
                <a:solidFill>
                  <a:schemeClr val="tx1"/>
                </a:solidFill>
              </a:rPr>
              <a:t>aggregate state</a:t>
            </a:r>
          </a:p>
        </p:txBody>
      </p:sp>
      <p:cxnSp>
        <p:nvCxnSpPr>
          <p:cNvPr id="13" name="Straight Arrow Connector 12">
            <a:extLst>
              <a:ext uri="{FF2B5EF4-FFF2-40B4-BE49-F238E27FC236}">
                <a16:creationId xmlns:a16="http://schemas.microsoft.com/office/drawing/2014/main" id="{4985263A-5E51-477B-8D2E-364A465FB158}"/>
              </a:ext>
            </a:extLst>
          </p:cNvPr>
          <p:cNvCxnSpPr>
            <a:stCxn id="8" idx="3"/>
            <a:endCxn id="9" idx="1"/>
          </p:cNvCxnSpPr>
          <p:nvPr/>
        </p:nvCxnSpPr>
        <p:spPr>
          <a:xfrm>
            <a:off x="2048549" y="3059430"/>
            <a:ext cx="6340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6553AD5-E65C-4BAE-BB97-6A8CCE68B4B2}"/>
              </a:ext>
            </a:extLst>
          </p:cNvPr>
          <p:cNvCxnSpPr>
            <a:stCxn id="9" idx="3"/>
            <a:endCxn id="10" idx="1"/>
          </p:cNvCxnSpPr>
          <p:nvPr/>
        </p:nvCxnSpPr>
        <p:spPr>
          <a:xfrm>
            <a:off x="4115139" y="3059430"/>
            <a:ext cx="6340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EAAE924-6D71-4078-BC9A-00B68BE7AA00}"/>
              </a:ext>
            </a:extLst>
          </p:cNvPr>
          <p:cNvCxnSpPr>
            <a:stCxn id="10" idx="3"/>
            <a:endCxn id="11" idx="1"/>
          </p:cNvCxnSpPr>
          <p:nvPr/>
        </p:nvCxnSpPr>
        <p:spPr>
          <a:xfrm>
            <a:off x="6181729" y="3059430"/>
            <a:ext cx="634030" cy="15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5CC9185A-B287-4696-9797-2928D1847FEB}"/>
              </a:ext>
            </a:extLst>
          </p:cNvPr>
          <p:cNvCxnSpPr>
            <a:stCxn id="10" idx="2"/>
            <a:endCxn id="9" idx="2"/>
          </p:cNvCxnSpPr>
          <p:nvPr/>
        </p:nvCxnSpPr>
        <p:spPr>
          <a:xfrm rot="5400000">
            <a:off x="4432154" y="2403325"/>
            <a:ext cx="12700" cy="2066590"/>
          </a:xfrm>
          <a:prstGeom prst="bentConnector3">
            <a:avLst>
              <a:gd name="adj1" fmla="val 630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04310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9B646-429B-4406-B5CB-66A5A7C49BD5}"/>
              </a:ext>
            </a:extLst>
          </p:cNvPr>
          <p:cNvSpPr>
            <a:spLocks noGrp="1"/>
          </p:cNvSpPr>
          <p:nvPr>
            <p:ph type="title"/>
          </p:nvPr>
        </p:nvSpPr>
        <p:spPr/>
        <p:txBody>
          <a:bodyPr/>
          <a:lstStyle/>
          <a:p>
            <a:r>
              <a:rPr lang="it-IT" dirty="0"/>
              <a:t>Snapshots</a:t>
            </a:r>
          </a:p>
        </p:txBody>
      </p:sp>
      <p:sp>
        <p:nvSpPr>
          <p:cNvPr id="3" name="Content Placeholder 2">
            <a:extLst>
              <a:ext uri="{FF2B5EF4-FFF2-40B4-BE49-F238E27FC236}">
                <a16:creationId xmlns:a16="http://schemas.microsoft.com/office/drawing/2014/main" id="{C4D9D8A2-7AD7-467B-99B4-6939D5493980}"/>
              </a:ext>
            </a:extLst>
          </p:cNvPr>
          <p:cNvSpPr>
            <a:spLocks noGrp="1"/>
          </p:cNvSpPr>
          <p:nvPr>
            <p:ph idx="1"/>
          </p:nvPr>
        </p:nvSpPr>
        <p:spPr>
          <a:xfrm>
            <a:off x="615990" y="716591"/>
            <a:ext cx="7727871" cy="2432126"/>
          </a:xfrm>
        </p:spPr>
        <p:txBody>
          <a:bodyPr>
            <a:normAutofit/>
          </a:bodyPr>
          <a:lstStyle/>
          <a:p>
            <a:r>
              <a:rPr lang="it-IT" sz="1600" dirty="0"/>
              <a:t>Ovviamente questo processo può risultare estremamente inefficiente, soprattutto nel caso di oggetti con una lunga storia di eventi</a:t>
            </a:r>
          </a:p>
          <a:p>
            <a:r>
              <a:rPr lang="it-IT" sz="1600" dirty="0"/>
              <a:t>In questo caso la tabella EVENTS può essere affiancata con una tabella di SNAPSHOTS che memorizza lo stato dell’aggregato ad intervalli prefissati</a:t>
            </a:r>
          </a:p>
        </p:txBody>
      </p:sp>
      <p:sp>
        <p:nvSpPr>
          <p:cNvPr id="4" name="Footer Placeholder 3">
            <a:extLst>
              <a:ext uri="{FF2B5EF4-FFF2-40B4-BE49-F238E27FC236}">
                <a16:creationId xmlns:a16="http://schemas.microsoft.com/office/drawing/2014/main" id="{61D96868-499A-4DBE-946A-CBAA7A9015E7}"/>
              </a:ext>
            </a:extLst>
          </p:cNvPr>
          <p:cNvSpPr>
            <a:spLocks noGrp="1"/>
          </p:cNvSpPr>
          <p:nvPr>
            <p:ph type="ftr" sz="quarter" idx="11"/>
          </p:nvPr>
        </p:nvSpPr>
        <p:spPr/>
        <p:txBody>
          <a:bodyPr/>
          <a:lstStyle/>
          <a:p>
            <a:r>
              <a:rPr lang="en-US"/>
              <a:t>All rights reserved algoWatt S.p.A.</a:t>
            </a:r>
            <a:endParaRPr lang="it-IT"/>
          </a:p>
        </p:txBody>
      </p:sp>
      <p:pic>
        <p:nvPicPr>
          <p:cNvPr id="6" name="Picture 5">
            <a:extLst>
              <a:ext uri="{FF2B5EF4-FFF2-40B4-BE49-F238E27FC236}">
                <a16:creationId xmlns:a16="http://schemas.microsoft.com/office/drawing/2014/main" id="{7E24E804-1812-4C50-93FE-288AB056E41C}"/>
              </a:ext>
            </a:extLst>
          </p:cNvPr>
          <p:cNvPicPr>
            <a:picLocks noChangeAspect="1"/>
          </p:cNvPicPr>
          <p:nvPr/>
        </p:nvPicPr>
        <p:blipFill>
          <a:blip r:embed="rId2"/>
          <a:stretch>
            <a:fillRect/>
          </a:stretch>
        </p:blipFill>
        <p:spPr>
          <a:xfrm>
            <a:off x="4801139" y="3272651"/>
            <a:ext cx="3684859" cy="1358277"/>
          </a:xfrm>
          <a:prstGeom prst="rect">
            <a:avLst/>
          </a:prstGeom>
        </p:spPr>
      </p:pic>
      <p:pic>
        <p:nvPicPr>
          <p:cNvPr id="7" name="Picture 6">
            <a:extLst>
              <a:ext uri="{FF2B5EF4-FFF2-40B4-BE49-F238E27FC236}">
                <a16:creationId xmlns:a16="http://schemas.microsoft.com/office/drawing/2014/main" id="{FF35177F-A36D-4631-9C4A-D5E1B6913ECC}"/>
              </a:ext>
            </a:extLst>
          </p:cNvPr>
          <p:cNvPicPr>
            <a:picLocks noChangeAspect="1"/>
          </p:cNvPicPr>
          <p:nvPr/>
        </p:nvPicPr>
        <p:blipFill>
          <a:blip r:embed="rId3"/>
          <a:stretch>
            <a:fillRect/>
          </a:stretch>
        </p:blipFill>
        <p:spPr>
          <a:xfrm>
            <a:off x="562649" y="2077308"/>
            <a:ext cx="5820268" cy="1684292"/>
          </a:xfrm>
          <a:prstGeom prst="rect">
            <a:avLst/>
          </a:prstGeom>
        </p:spPr>
      </p:pic>
    </p:spTree>
    <p:extLst>
      <p:ext uri="{BB962C8B-B14F-4D97-AF65-F5344CB8AC3E}">
        <p14:creationId xmlns:p14="http://schemas.microsoft.com/office/powerpoint/2010/main" val="38783015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5843F-99DC-41A0-9F09-80A2D95BFFD3}"/>
              </a:ext>
            </a:extLst>
          </p:cNvPr>
          <p:cNvSpPr>
            <a:spLocks noGrp="1"/>
          </p:cNvSpPr>
          <p:nvPr>
            <p:ph type="title"/>
          </p:nvPr>
        </p:nvSpPr>
        <p:spPr/>
        <p:txBody>
          <a:bodyPr/>
          <a:lstStyle/>
          <a:p>
            <a:r>
              <a:rPr lang="it-IT" dirty="0"/>
              <a:t>Concurrent Updates</a:t>
            </a:r>
          </a:p>
        </p:txBody>
      </p:sp>
      <p:sp>
        <p:nvSpPr>
          <p:cNvPr id="3" name="Content Placeholder 2">
            <a:extLst>
              <a:ext uri="{FF2B5EF4-FFF2-40B4-BE49-F238E27FC236}">
                <a16:creationId xmlns:a16="http://schemas.microsoft.com/office/drawing/2014/main" id="{A94A407E-4347-465D-92DF-EFBAB8461D5D}"/>
              </a:ext>
            </a:extLst>
          </p:cNvPr>
          <p:cNvSpPr>
            <a:spLocks noGrp="1"/>
          </p:cNvSpPr>
          <p:nvPr>
            <p:ph idx="1"/>
          </p:nvPr>
        </p:nvSpPr>
        <p:spPr>
          <a:xfrm>
            <a:off x="615990" y="965199"/>
            <a:ext cx="7727871" cy="3385207"/>
          </a:xfrm>
        </p:spPr>
        <p:txBody>
          <a:bodyPr>
            <a:normAutofit/>
          </a:bodyPr>
          <a:lstStyle/>
          <a:p>
            <a:r>
              <a:rPr lang="it-IT" sz="1800" dirty="0"/>
              <a:t>Non è raro che si verifichino due o più richieste simultanee di aggiornamento dello stesso aggregato</a:t>
            </a:r>
          </a:p>
          <a:p>
            <a:r>
              <a:rPr lang="it-IT" sz="1800" dirty="0"/>
              <a:t>Tra i metodi utilizzati da un’applicazione tradizionale c’è quello dell’Optimistic Locking</a:t>
            </a:r>
          </a:p>
          <a:p>
            <a:r>
              <a:rPr lang="it-IT" sz="1800" dirty="0"/>
              <a:t>La tecnica dell’Optimistic Locking utilizza una colonna VERSION per verificare che il dato non sia stato modificato dall’ultima lettura</a:t>
            </a:r>
          </a:p>
          <a:p>
            <a:r>
              <a:rPr lang="it-IT" sz="1800" dirty="0"/>
              <a:t>Un sistema basato su Event Sourcing può utilizzare lo stesso approccio per gestire gli aggiornamenti concorrenti. Ogni istanza di aggregato possiede una colonna con il numero di versione che viene aggiunto agli eventi generati.</a:t>
            </a:r>
          </a:p>
          <a:p>
            <a:endParaRPr lang="it-IT" sz="1800" dirty="0"/>
          </a:p>
          <a:p>
            <a:endParaRPr lang="it-IT" sz="1800" dirty="0"/>
          </a:p>
        </p:txBody>
      </p:sp>
      <p:sp>
        <p:nvSpPr>
          <p:cNvPr id="4" name="Footer Placeholder 3">
            <a:extLst>
              <a:ext uri="{FF2B5EF4-FFF2-40B4-BE49-F238E27FC236}">
                <a16:creationId xmlns:a16="http://schemas.microsoft.com/office/drawing/2014/main" id="{357FCDFC-8315-4F6F-B1EA-F9ADF0D8E3CC}"/>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32185569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BDA9B-498D-46A4-A7F6-BA62B106D6F8}"/>
              </a:ext>
            </a:extLst>
          </p:cNvPr>
          <p:cNvSpPr>
            <a:spLocks noGrp="1"/>
          </p:cNvSpPr>
          <p:nvPr>
            <p:ph type="title"/>
          </p:nvPr>
        </p:nvSpPr>
        <p:spPr/>
        <p:txBody>
          <a:bodyPr/>
          <a:lstStyle/>
          <a:p>
            <a:r>
              <a:rPr lang="it-IT" dirty="0"/>
              <a:t>Messaggi Idempotenti</a:t>
            </a:r>
          </a:p>
        </p:txBody>
      </p:sp>
      <p:sp>
        <p:nvSpPr>
          <p:cNvPr id="3" name="Content Placeholder 2">
            <a:extLst>
              <a:ext uri="{FF2B5EF4-FFF2-40B4-BE49-F238E27FC236}">
                <a16:creationId xmlns:a16="http://schemas.microsoft.com/office/drawing/2014/main" id="{F6303E64-380E-4520-8790-911FDA4EA369}"/>
              </a:ext>
            </a:extLst>
          </p:cNvPr>
          <p:cNvSpPr>
            <a:spLocks noGrp="1"/>
          </p:cNvSpPr>
          <p:nvPr>
            <p:ph idx="1"/>
          </p:nvPr>
        </p:nvSpPr>
        <p:spPr>
          <a:xfrm>
            <a:off x="615990" y="944879"/>
            <a:ext cx="7727871" cy="3405527"/>
          </a:xfrm>
        </p:spPr>
        <p:txBody>
          <a:bodyPr>
            <a:normAutofit/>
          </a:bodyPr>
          <a:lstStyle/>
          <a:p>
            <a:r>
              <a:rPr lang="it-IT" sz="1800" dirty="0"/>
              <a:t>Un’altra problematica importante riguarda i messaggi duplicati. I moderni message brokers garantiscono il delivery di messaggi con la politica «at least once», ma non tutti supportano la policy «exactly once»</a:t>
            </a:r>
          </a:p>
          <a:p>
            <a:r>
              <a:rPr lang="it-IT" sz="1800" dirty="0"/>
              <a:t>Uno stesso messaggio può essere consegnato più di una volta al destinatario.</a:t>
            </a:r>
          </a:p>
          <a:p>
            <a:r>
              <a:rPr lang="it-IT" sz="1800" dirty="0"/>
              <a:t>Un Message Consumer si dice idempotente se può essere invocato con sicurezza più di una volta con lo stesso messaggio senza causare effetti indesiderati.</a:t>
            </a:r>
          </a:p>
          <a:p>
            <a:r>
              <a:rPr lang="it-IT" sz="1800" dirty="0"/>
              <a:t>Questo avviene se per esempio il servizio che elabora i messaggi è fornito di un meccanismo per rilevare i duplicati.</a:t>
            </a:r>
          </a:p>
        </p:txBody>
      </p:sp>
      <p:sp>
        <p:nvSpPr>
          <p:cNvPr id="4" name="Footer Placeholder 3">
            <a:extLst>
              <a:ext uri="{FF2B5EF4-FFF2-40B4-BE49-F238E27FC236}">
                <a16:creationId xmlns:a16="http://schemas.microsoft.com/office/drawing/2014/main" id="{76601070-93EB-4D3C-B2A6-430F1892DFE7}"/>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4091925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10AE0-C996-4FDE-9583-9CB4EB882F58}"/>
              </a:ext>
            </a:extLst>
          </p:cNvPr>
          <p:cNvSpPr>
            <a:spLocks noGrp="1"/>
          </p:cNvSpPr>
          <p:nvPr>
            <p:ph type="title"/>
          </p:nvPr>
        </p:nvSpPr>
        <p:spPr/>
        <p:txBody>
          <a:bodyPr/>
          <a:lstStyle/>
          <a:p>
            <a:r>
              <a:rPr lang="it-IT" dirty="0"/>
              <a:t>Event Stores</a:t>
            </a:r>
          </a:p>
        </p:txBody>
      </p:sp>
      <p:sp>
        <p:nvSpPr>
          <p:cNvPr id="3" name="Content Placeholder 2">
            <a:extLst>
              <a:ext uri="{FF2B5EF4-FFF2-40B4-BE49-F238E27FC236}">
                <a16:creationId xmlns:a16="http://schemas.microsoft.com/office/drawing/2014/main" id="{DBF76127-9B3C-4B1F-BD35-C7DADA54DFF5}"/>
              </a:ext>
            </a:extLst>
          </p:cNvPr>
          <p:cNvSpPr>
            <a:spLocks noGrp="1"/>
          </p:cNvSpPr>
          <p:nvPr>
            <p:ph idx="1"/>
          </p:nvPr>
        </p:nvSpPr>
        <p:spPr>
          <a:xfrm>
            <a:off x="615990" y="1015999"/>
            <a:ext cx="7727871" cy="3334407"/>
          </a:xfrm>
        </p:spPr>
        <p:txBody>
          <a:bodyPr>
            <a:normAutofit/>
          </a:bodyPr>
          <a:lstStyle/>
          <a:p>
            <a:pPr>
              <a:spcAft>
                <a:spcPts val="600"/>
              </a:spcAft>
            </a:pPr>
            <a:r>
              <a:rPr lang="it-IT" sz="2000" dirty="0"/>
              <a:t>Esistono datastores che si specializzano nella memorizzazione e gestione delle tabelle degli eventi viste in precedenza.</a:t>
            </a:r>
          </a:p>
          <a:p>
            <a:pPr>
              <a:spcAft>
                <a:spcPts val="600"/>
              </a:spcAft>
            </a:pPr>
            <a:r>
              <a:rPr lang="it-IT" sz="2000" dirty="0"/>
              <a:t>Questi sistemi prendono il nome di Event Stores</a:t>
            </a:r>
          </a:p>
          <a:p>
            <a:pPr>
              <a:spcAft>
                <a:spcPts val="600"/>
              </a:spcAft>
            </a:pPr>
            <a:r>
              <a:rPr lang="it-IT" sz="2000" dirty="0"/>
              <a:t>Apache Kafka può essere considerato un Event Store.</a:t>
            </a:r>
          </a:p>
          <a:p>
            <a:pPr>
              <a:spcAft>
                <a:spcPts val="600"/>
              </a:spcAft>
            </a:pPr>
            <a:r>
              <a:rPr lang="it-IT" sz="2000" dirty="0"/>
              <a:t>Esistono altri sistemi che implementano o supportano Event Stores (Lagom, .Net Eventstore, Axon, Eventuate)</a:t>
            </a:r>
          </a:p>
        </p:txBody>
      </p:sp>
      <p:sp>
        <p:nvSpPr>
          <p:cNvPr id="4" name="Footer Placeholder 3">
            <a:extLst>
              <a:ext uri="{FF2B5EF4-FFF2-40B4-BE49-F238E27FC236}">
                <a16:creationId xmlns:a16="http://schemas.microsoft.com/office/drawing/2014/main" id="{A1D35C3B-6948-4606-836A-C9EED5E4BDA8}"/>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13730403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27DB8-7A65-43F1-926B-D34AEBAA0C9D}"/>
              </a:ext>
            </a:extLst>
          </p:cNvPr>
          <p:cNvSpPr>
            <a:spLocks noGrp="1"/>
          </p:cNvSpPr>
          <p:nvPr>
            <p:ph type="title"/>
          </p:nvPr>
        </p:nvSpPr>
        <p:spPr>
          <a:xfrm>
            <a:off x="453431" y="268350"/>
            <a:ext cx="7727871" cy="395327"/>
          </a:xfrm>
        </p:spPr>
        <p:txBody>
          <a:bodyPr/>
          <a:lstStyle/>
          <a:p>
            <a:r>
              <a:rPr lang="it-IT" dirty="0"/>
              <a:t>Riassunto Event Sourcing</a:t>
            </a:r>
          </a:p>
        </p:txBody>
      </p:sp>
      <p:sp>
        <p:nvSpPr>
          <p:cNvPr id="3" name="Content Placeholder 2">
            <a:extLst>
              <a:ext uri="{FF2B5EF4-FFF2-40B4-BE49-F238E27FC236}">
                <a16:creationId xmlns:a16="http://schemas.microsoft.com/office/drawing/2014/main" id="{88E82FE9-3CF5-4746-BC83-9B615AEE80BC}"/>
              </a:ext>
            </a:extLst>
          </p:cNvPr>
          <p:cNvSpPr>
            <a:spLocks noGrp="1"/>
          </p:cNvSpPr>
          <p:nvPr>
            <p:ph idx="1"/>
          </p:nvPr>
        </p:nvSpPr>
        <p:spPr>
          <a:xfrm>
            <a:off x="315596" y="965199"/>
            <a:ext cx="4159209" cy="3385207"/>
          </a:xfrm>
        </p:spPr>
        <p:txBody>
          <a:bodyPr>
            <a:normAutofit/>
          </a:bodyPr>
          <a:lstStyle/>
          <a:p>
            <a:pPr marL="0" indent="0">
              <a:spcAft>
                <a:spcPts val="1200"/>
              </a:spcAft>
              <a:buNone/>
            </a:pPr>
            <a:r>
              <a:rPr lang="it-IT" sz="1600" b="1" dirty="0"/>
              <a:t>Vantaggi:</a:t>
            </a:r>
          </a:p>
          <a:p>
            <a:r>
              <a:rPr lang="it-IT" sz="1600" dirty="0"/>
              <a:t>Pubblica in maniera affidabile gli eventi di dominio</a:t>
            </a:r>
          </a:p>
          <a:p>
            <a:r>
              <a:rPr lang="it-IT" sz="1600" dirty="0"/>
              <a:t>Mantiene la storia dei cambiamenti dello stato dell’oggetto di dominio e permette di ricostruire lo stato ad un dato momento del passato</a:t>
            </a:r>
          </a:p>
          <a:p>
            <a:r>
              <a:rPr lang="it-IT" sz="1600" dirty="0"/>
              <a:t>In generale evita problemi di O/R impedance mismatch</a:t>
            </a:r>
          </a:p>
          <a:p>
            <a:endParaRPr lang="it-IT" sz="1600" dirty="0"/>
          </a:p>
        </p:txBody>
      </p:sp>
      <p:sp>
        <p:nvSpPr>
          <p:cNvPr id="4" name="Footer Placeholder 3">
            <a:extLst>
              <a:ext uri="{FF2B5EF4-FFF2-40B4-BE49-F238E27FC236}">
                <a16:creationId xmlns:a16="http://schemas.microsoft.com/office/drawing/2014/main" id="{A0DBCC9B-C5C6-461C-9CB9-A1F8805F6269}"/>
              </a:ext>
            </a:extLst>
          </p:cNvPr>
          <p:cNvSpPr>
            <a:spLocks noGrp="1"/>
          </p:cNvSpPr>
          <p:nvPr>
            <p:ph type="ftr" sz="quarter" idx="11"/>
          </p:nvPr>
        </p:nvSpPr>
        <p:spPr/>
        <p:txBody>
          <a:bodyPr/>
          <a:lstStyle/>
          <a:p>
            <a:r>
              <a:rPr lang="en-US"/>
              <a:t>All rights reserved algoWatt S.p.A.</a:t>
            </a:r>
            <a:endParaRPr lang="it-IT"/>
          </a:p>
        </p:txBody>
      </p:sp>
      <p:sp>
        <p:nvSpPr>
          <p:cNvPr id="6" name="Content Placeholder 2">
            <a:extLst>
              <a:ext uri="{FF2B5EF4-FFF2-40B4-BE49-F238E27FC236}">
                <a16:creationId xmlns:a16="http://schemas.microsoft.com/office/drawing/2014/main" id="{27DC0F8F-4B75-4793-8122-E2855F33DE41}"/>
              </a:ext>
            </a:extLst>
          </p:cNvPr>
          <p:cNvSpPr txBox="1">
            <a:spLocks/>
          </p:cNvSpPr>
          <p:nvPr/>
        </p:nvSpPr>
        <p:spPr>
          <a:xfrm>
            <a:off x="4479925" y="965199"/>
            <a:ext cx="4342090" cy="3385207"/>
          </a:xfrm>
          <a:prstGeom prst="rect">
            <a:avLst/>
          </a:prstGeom>
        </p:spPr>
        <p:txBody>
          <a:bodyPr vert="horz" lIns="91440" tIns="45720" rIns="91440" bIns="45720" rtlCol="0">
            <a:normAutofit/>
          </a:bodyPr>
          <a:lstStyle>
            <a:lvl1pPr marL="167998" indent="-167998" algn="l" defTabSz="671993" rtl="0" eaLnBrk="1" latinLnBrk="0" hangingPunct="1">
              <a:lnSpc>
                <a:spcPct val="100000"/>
              </a:lnSpc>
              <a:spcBef>
                <a:spcPts val="735"/>
              </a:spcBef>
              <a:buFont typeface="Arial" panose="020B0604020202020204" pitchFamily="34" charset="0"/>
              <a:buChar char="•"/>
              <a:defRPr sz="1200" kern="1200">
                <a:solidFill>
                  <a:schemeClr val="tx1"/>
                </a:solidFill>
                <a:latin typeface="Arial" panose="020B0604020202020204" pitchFamily="34" charset="0"/>
                <a:ea typeface="+mn-ea"/>
                <a:cs typeface="Arial" panose="020B0604020202020204" pitchFamily="34" charset="0"/>
              </a:defRPr>
            </a:lvl1pPr>
            <a:lvl2pPr marL="503994" indent="-167998" algn="l" defTabSz="671993" rtl="0" eaLnBrk="1" latinLnBrk="0" hangingPunct="1">
              <a:lnSpc>
                <a:spcPct val="100000"/>
              </a:lnSpc>
              <a:spcBef>
                <a:spcPts val="367"/>
              </a:spcBef>
              <a:buFont typeface="Arial" panose="020B0604020202020204" pitchFamily="34" charset="0"/>
              <a:buChar char="•"/>
              <a:defRPr sz="1100" kern="1200">
                <a:solidFill>
                  <a:schemeClr val="tx1"/>
                </a:solidFill>
                <a:latin typeface="Arial" panose="020B0604020202020204" pitchFamily="34" charset="0"/>
                <a:ea typeface="+mn-ea"/>
                <a:cs typeface="Arial" panose="020B0604020202020204" pitchFamily="34" charset="0"/>
              </a:defRPr>
            </a:lvl2pPr>
            <a:lvl3pPr marL="839991" indent="-167998" algn="l" defTabSz="671993" rtl="0" eaLnBrk="1" latinLnBrk="0" hangingPunct="1">
              <a:lnSpc>
                <a:spcPct val="100000"/>
              </a:lnSpc>
              <a:spcBef>
                <a:spcPts val="367"/>
              </a:spcBef>
              <a:buFont typeface="Arial" panose="020B0604020202020204" pitchFamily="34" charset="0"/>
              <a:buChar char="•"/>
              <a:defRPr sz="1050" kern="1200">
                <a:solidFill>
                  <a:schemeClr val="tx1"/>
                </a:solidFill>
                <a:latin typeface="Arial" panose="020B0604020202020204" pitchFamily="34" charset="0"/>
                <a:ea typeface="+mn-ea"/>
                <a:cs typeface="Arial" panose="020B0604020202020204" pitchFamily="34" charset="0"/>
              </a:defRPr>
            </a:lvl3pPr>
            <a:lvl4pPr marL="1175987" indent="-167998" algn="l" defTabSz="671993" rtl="0" eaLnBrk="1" latinLnBrk="0" hangingPunct="1">
              <a:lnSpc>
                <a:spcPct val="100000"/>
              </a:lnSpc>
              <a:spcBef>
                <a:spcPts val="367"/>
              </a:spcBef>
              <a:buFont typeface="Arial" panose="020B0604020202020204" pitchFamily="34" charset="0"/>
              <a:buChar char="•"/>
              <a:defRPr sz="900" kern="1200">
                <a:solidFill>
                  <a:schemeClr val="tx1"/>
                </a:solidFill>
                <a:latin typeface="Arial" panose="020B0604020202020204" pitchFamily="34" charset="0"/>
                <a:ea typeface="+mn-ea"/>
                <a:cs typeface="Arial" panose="020B0604020202020204" pitchFamily="34" charset="0"/>
              </a:defRPr>
            </a:lvl4pPr>
            <a:lvl5pPr marL="1511983" indent="-167998" algn="l" defTabSz="671993" rtl="0" eaLnBrk="1" latinLnBrk="0" hangingPunct="1">
              <a:lnSpc>
                <a:spcPct val="100000"/>
              </a:lnSpc>
              <a:spcBef>
                <a:spcPts val="367"/>
              </a:spcBef>
              <a:buFont typeface="Arial" panose="020B0604020202020204" pitchFamily="34" charset="0"/>
              <a:buChar char="•"/>
              <a:defRPr sz="900" kern="1200">
                <a:solidFill>
                  <a:schemeClr val="tx1"/>
                </a:solidFill>
                <a:latin typeface="Arial" panose="020B0604020202020204" pitchFamily="34" charset="0"/>
                <a:ea typeface="+mn-ea"/>
                <a:cs typeface="Arial" panose="020B0604020202020204" pitchFamily="34" charset="0"/>
              </a:defRPr>
            </a:lvl5pPr>
            <a:lvl6pPr marL="1847980"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6pPr>
            <a:lvl7pPr marL="2183976"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7pPr>
            <a:lvl8pPr marL="2519972"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8pPr>
            <a:lvl9pPr marL="2855968"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9pPr>
          </a:lstStyle>
          <a:p>
            <a:pPr marL="0" indent="0">
              <a:spcAft>
                <a:spcPts val="1200"/>
              </a:spcAft>
              <a:buFont typeface="Arial" panose="020B0604020202020204" pitchFamily="34" charset="0"/>
              <a:buNone/>
            </a:pPr>
            <a:r>
              <a:rPr lang="it-IT" sz="1600" b="1" dirty="0"/>
              <a:t>Svantaggi:</a:t>
            </a:r>
          </a:p>
          <a:p>
            <a:r>
              <a:rPr lang="it-IT" sz="1600" dirty="0"/>
              <a:t>Modello concettualmente più complesso, con una learning curve più ripida</a:t>
            </a:r>
          </a:p>
          <a:p>
            <a:r>
              <a:rPr lang="it-IT" sz="1600" dirty="0"/>
              <a:t>Potenziali problemi se lo schema dell’oggetto di dominio evolve nel tempo</a:t>
            </a:r>
          </a:p>
          <a:p>
            <a:r>
              <a:rPr lang="it-IT" sz="1600" dirty="0"/>
              <a:t>Difficile cancellare i dati. Il fatto che mantenga la storia può rappresentare un problema nell’ottica degli attuali regolamenti sulla privacy.</a:t>
            </a:r>
          </a:p>
          <a:p>
            <a:r>
              <a:rPr lang="it-IT" sz="1600" dirty="0"/>
              <a:t>Risulta difficile eseguire delle interrogazioni sull’event store</a:t>
            </a:r>
          </a:p>
          <a:p>
            <a:endParaRPr lang="it-IT" sz="1600" dirty="0"/>
          </a:p>
          <a:p>
            <a:endParaRPr lang="it-IT" sz="1600" dirty="0"/>
          </a:p>
        </p:txBody>
      </p:sp>
    </p:spTree>
    <p:extLst>
      <p:ext uri="{BB962C8B-B14F-4D97-AF65-F5344CB8AC3E}">
        <p14:creationId xmlns:p14="http://schemas.microsoft.com/office/powerpoint/2010/main" val="27589657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extLst>
              <a:ext uri="{FF2B5EF4-FFF2-40B4-BE49-F238E27FC236}">
                <a16:creationId xmlns:a16="http://schemas.microsoft.com/office/drawing/2014/main" id="{08D1FD13-B3F9-494B-B83A-12B13FAD23F7}"/>
              </a:ext>
            </a:extLst>
          </p:cNvPr>
          <p:cNvGraphicFramePr>
            <a:graphicFrameLocks noChangeAspect="1"/>
          </p:cNvGraphicFramePr>
          <p:nvPr/>
        </p:nvGraphicFramePr>
        <p:xfrm>
          <a:off x="1" y="0"/>
          <a:ext cx="8959850" cy="5045158"/>
        </p:xfrm>
        <a:graphic>
          <a:graphicData uri="http://schemas.openxmlformats.org/presentationml/2006/ole">
            <mc:AlternateContent xmlns:mc="http://schemas.openxmlformats.org/markup-compatibility/2006">
              <mc:Choice xmlns:v="urn:schemas-microsoft-com:vml" Requires="v">
                <p:oleObj spid="_x0000_s8295" r:id="rId3" imgW="24380640" imgH="13714200" progId="">
                  <p:embed/>
                </p:oleObj>
              </mc:Choice>
              <mc:Fallback>
                <p:oleObj r:id="rId3" imgW="24380640" imgH="13714200" progId="">
                  <p:embed/>
                  <p:pic>
                    <p:nvPicPr>
                      <p:cNvPr id="5" name="Object 4">
                        <a:extLst>
                          <a:ext uri="{FF2B5EF4-FFF2-40B4-BE49-F238E27FC236}">
                            <a16:creationId xmlns:a16="http://schemas.microsoft.com/office/drawing/2014/main" id="{08D1FD13-B3F9-494B-B83A-12B13FAD23F7}"/>
                          </a:ext>
                        </a:extLst>
                      </p:cNvPr>
                      <p:cNvPicPr/>
                      <p:nvPr/>
                    </p:nvPicPr>
                    <p:blipFill>
                      <a:blip r:embed="rId4"/>
                      <a:stretch>
                        <a:fillRect/>
                      </a:stretch>
                    </p:blipFill>
                    <p:spPr>
                      <a:xfrm>
                        <a:off x="1" y="0"/>
                        <a:ext cx="8959850" cy="5045158"/>
                      </a:xfrm>
                      <a:prstGeom prst="rect">
                        <a:avLst/>
                      </a:prstGeom>
                    </p:spPr>
                  </p:pic>
                </p:oleObj>
              </mc:Fallback>
            </mc:AlternateContent>
          </a:graphicData>
        </a:graphic>
      </p:graphicFrame>
      <p:sp>
        <p:nvSpPr>
          <p:cNvPr id="4" name="Footer Placeholder 3">
            <a:extLst>
              <a:ext uri="{FF2B5EF4-FFF2-40B4-BE49-F238E27FC236}">
                <a16:creationId xmlns:a16="http://schemas.microsoft.com/office/drawing/2014/main" id="{662300B4-541E-45F2-879D-DBC8566864E0}"/>
              </a:ext>
            </a:extLst>
          </p:cNvPr>
          <p:cNvSpPr>
            <a:spLocks noGrp="1"/>
          </p:cNvSpPr>
          <p:nvPr>
            <p:ph type="ftr" sz="quarter" idx="11"/>
          </p:nvPr>
        </p:nvSpPr>
        <p:spPr/>
        <p:txBody>
          <a:bodyPr/>
          <a:lstStyle/>
          <a:p>
            <a:r>
              <a:rPr lang="en-US"/>
              <a:t>All rights reserved algoWatt S.p.A.</a:t>
            </a:r>
            <a:endParaRPr lang="it-IT"/>
          </a:p>
        </p:txBody>
      </p:sp>
      <p:sp>
        <p:nvSpPr>
          <p:cNvPr id="9" name="Rectangle 8">
            <a:extLst>
              <a:ext uri="{FF2B5EF4-FFF2-40B4-BE49-F238E27FC236}">
                <a16:creationId xmlns:a16="http://schemas.microsoft.com/office/drawing/2014/main" id="{FE8ED21C-F83E-41F7-8641-16DE8402FFF0}"/>
              </a:ext>
            </a:extLst>
          </p:cNvPr>
          <p:cNvSpPr/>
          <p:nvPr/>
        </p:nvSpPr>
        <p:spPr>
          <a:xfrm>
            <a:off x="477520" y="2409378"/>
            <a:ext cx="3586480" cy="1808480"/>
          </a:xfrm>
          <a:prstGeom prst="rect">
            <a:avLst/>
          </a:prstGeom>
          <a:solidFill>
            <a:srgbClr val="213C73"/>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it-IT" sz="2800" dirty="0">
                <a:latin typeface="Arial Black" panose="020B0A04020102020204" pitchFamily="34" charset="0"/>
              </a:rPr>
              <a:t>CQRS</a:t>
            </a:r>
          </a:p>
        </p:txBody>
      </p:sp>
      <p:sp>
        <p:nvSpPr>
          <p:cNvPr id="10" name="TextBox 9">
            <a:extLst>
              <a:ext uri="{FF2B5EF4-FFF2-40B4-BE49-F238E27FC236}">
                <a16:creationId xmlns:a16="http://schemas.microsoft.com/office/drawing/2014/main" id="{C5B42237-EBC3-413A-9D91-FF52579900FF}"/>
              </a:ext>
            </a:extLst>
          </p:cNvPr>
          <p:cNvSpPr txBox="1"/>
          <p:nvPr/>
        </p:nvSpPr>
        <p:spPr>
          <a:xfrm>
            <a:off x="487679" y="3434556"/>
            <a:ext cx="3241041" cy="369332"/>
          </a:xfrm>
          <a:prstGeom prst="rect">
            <a:avLst/>
          </a:prstGeom>
          <a:noFill/>
        </p:spPr>
        <p:txBody>
          <a:bodyPr wrap="square" rtlCol="0">
            <a:spAutoFit/>
          </a:bodyPr>
          <a:lstStyle/>
          <a:p>
            <a:r>
              <a:rPr lang="it-IT" dirty="0">
                <a:solidFill>
                  <a:schemeClr val="bg1"/>
                </a:solidFill>
                <a:latin typeface="Arial" panose="020B0604020202020204" pitchFamily="34" charset="0"/>
              </a:rPr>
              <a:t>Microservices</a:t>
            </a:r>
            <a:endParaRPr lang="it-IT" dirty="0">
              <a:solidFill>
                <a:schemeClr val="bg1"/>
              </a:solidFill>
            </a:endParaRPr>
          </a:p>
        </p:txBody>
      </p:sp>
    </p:spTree>
    <p:extLst>
      <p:ext uri="{BB962C8B-B14F-4D97-AF65-F5344CB8AC3E}">
        <p14:creationId xmlns:p14="http://schemas.microsoft.com/office/powerpoint/2010/main" val="5163549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AE027-AD02-45EA-877E-4C22501CEB1E}"/>
              </a:ext>
            </a:extLst>
          </p:cNvPr>
          <p:cNvSpPr>
            <a:spLocks noGrp="1"/>
          </p:cNvSpPr>
          <p:nvPr>
            <p:ph type="title"/>
          </p:nvPr>
        </p:nvSpPr>
        <p:spPr>
          <a:xfrm>
            <a:off x="615990" y="268350"/>
            <a:ext cx="7727871" cy="395327"/>
          </a:xfrm>
        </p:spPr>
        <p:txBody>
          <a:bodyPr/>
          <a:lstStyle/>
          <a:p>
            <a:r>
              <a:rPr lang="it-IT" dirty="0"/>
              <a:t>Esecuzione Queries</a:t>
            </a:r>
          </a:p>
        </p:txBody>
      </p:sp>
      <p:sp>
        <p:nvSpPr>
          <p:cNvPr id="6" name="Content Placeholder 5">
            <a:extLst>
              <a:ext uri="{FF2B5EF4-FFF2-40B4-BE49-F238E27FC236}">
                <a16:creationId xmlns:a16="http://schemas.microsoft.com/office/drawing/2014/main" id="{6780580D-3432-4FC0-B696-664765DF9715}"/>
              </a:ext>
            </a:extLst>
          </p:cNvPr>
          <p:cNvSpPr>
            <a:spLocks noGrp="1"/>
          </p:cNvSpPr>
          <p:nvPr>
            <p:ph idx="1"/>
          </p:nvPr>
        </p:nvSpPr>
        <p:spPr>
          <a:xfrm>
            <a:off x="615950" y="982980"/>
            <a:ext cx="7727950" cy="2954378"/>
          </a:xfrm>
          <a:prstGeom prst="rect">
            <a:avLst/>
          </a:prstGeom>
        </p:spPr>
        <p:txBody>
          <a:bodyPr vert="horz" lIns="91440" tIns="45720" rIns="91440" bIns="45720" rtlCol="0">
            <a:normAutofit/>
          </a:bodyPr>
          <a:lstStyle/>
          <a:p>
            <a:pPr marL="0" indent="0">
              <a:spcAft>
                <a:spcPts val="600"/>
              </a:spcAft>
              <a:buNone/>
            </a:pPr>
            <a:r>
              <a:rPr lang="it-IT" sz="1800" dirty="0"/>
              <a:t>Alcune delle strutture che viste in precedenza possono rendere complicata l’implementazione di queries:</a:t>
            </a:r>
          </a:p>
          <a:p>
            <a:pPr>
              <a:spcAft>
                <a:spcPts val="600"/>
              </a:spcAft>
            </a:pPr>
            <a:r>
              <a:rPr lang="it-IT" sz="1800" dirty="0"/>
              <a:t>Divisione dei dati tra servizi differenti – una query ha bisogno di aggregare dati in possesso di più servizi – i dati di ogni servizio sono accessibili solo attraverso la sua API.</a:t>
            </a:r>
          </a:p>
          <a:p>
            <a:pPr>
              <a:spcAft>
                <a:spcPts val="600"/>
              </a:spcAft>
            </a:pPr>
            <a:r>
              <a:rPr lang="it-IT" sz="1800" dirty="0"/>
              <a:t>Memorizzazione di oggetti di dominio come lista di eventi.</a:t>
            </a:r>
          </a:p>
          <a:p>
            <a:pPr>
              <a:spcAft>
                <a:spcPts val="600"/>
              </a:spcAft>
            </a:pPr>
            <a:endParaRPr lang="it-IT" sz="1800" dirty="0"/>
          </a:p>
        </p:txBody>
      </p:sp>
      <p:sp>
        <p:nvSpPr>
          <p:cNvPr id="4" name="Footer Placeholder 3">
            <a:extLst>
              <a:ext uri="{FF2B5EF4-FFF2-40B4-BE49-F238E27FC236}">
                <a16:creationId xmlns:a16="http://schemas.microsoft.com/office/drawing/2014/main" id="{F609F4B1-BF80-4BE9-BA11-F231FCD36926}"/>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25043970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BF5BE96-57A8-484D-A94C-D4B0547B93B7}"/>
              </a:ext>
            </a:extLst>
          </p:cNvPr>
          <p:cNvSpPr>
            <a:spLocks noGrp="1"/>
          </p:cNvSpPr>
          <p:nvPr>
            <p:ph type="ftr" sz="quarter" idx="11"/>
          </p:nvPr>
        </p:nvSpPr>
        <p:spPr/>
        <p:txBody>
          <a:bodyPr/>
          <a:lstStyle/>
          <a:p>
            <a:r>
              <a:rPr lang="en-US"/>
              <a:t>All rights reserved algoWatt S.p.A.</a:t>
            </a:r>
            <a:endParaRPr lang="it-IT"/>
          </a:p>
        </p:txBody>
      </p:sp>
      <p:grpSp>
        <p:nvGrpSpPr>
          <p:cNvPr id="4" name="Group 3">
            <a:extLst>
              <a:ext uri="{FF2B5EF4-FFF2-40B4-BE49-F238E27FC236}">
                <a16:creationId xmlns:a16="http://schemas.microsoft.com/office/drawing/2014/main" id="{4EC9F6A1-B885-4175-AD59-1DF0146ED7C0}"/>
              </a:ext>
            </a:extLst>
          </p:cNvPr>
          <p:cNvGrpSpPr/>
          <p:nvPr/>
        </p:nvGrpSpPr>
        <p:grpSpPr>
          <a:xfrm>
            <a:off x="573466" y="1034938"/>
            <a:ext cx="7970364" cy="3186428"/>
            <a:chOff x="95776" y="197999"/>
            <a:chExt cx="8691894" cy="3474885"/>
          </a:xfrm>
        </p:grpSpPr>
        <p:pic>
          <p:nvPicPr>
            <p:cNvPr id="3" name="Picture 2">
              <a:extLst>
                <a:ext uri="{FF2B5EF4-FFF2-40B4-BE49-F238E27FC236}">
                  <a16:creationId xmlns:a16="http://schemas.microsoft.com/office/drawing/2014/main" id="{2948AE94-7407-40FF-AD86-F42A4EFFAD1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5776" y="792566"/>
              <a:ext cx="4136047" cy="2880318"/>
            </a:xfrm>
            <a:prstGeom prst="rect">
              <a:avLst/>
            </a:prstGeom>
          </p:spPr>
        </p:pic>
        <p:pic>
          <p:nvPicPr>
            <p:cNvPr id="5" name="Picture 4">
              <a:extLst>
                <a:ext uri="{FF2B5EF4-FFF2-40B4-BE49-F238E27FC236}">
                  <a16:creationId xmlns:a16="http://schemas.microsoft.com/office/drawing/2014/main" id="{9B6965A7-EB07-4132-8A5C-6013198DE5D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274023" y="1627696"/>
              <a:ext cx="3500282" cy="1038342"/>
            </a:xfrm>
            <a:prstGeom prst="rect">
              <a:avLst/>
            </a:prstGeom>
          </p:spPr>
        </p:pic>
        <p:pic>
          <p:nvPicPr>
            <p:cNvPr id="6" name="Picture 5">
              <a:extLst>
                <a:ext uri="{FF2B5EF4-FFF2-40B4-BE49-F238E27FC236}">
                  <a16:creationId xmlns:a16="http://schemas.microsoft.com/office/drawing/2014/main" id="{D56F18A4-3BF1-47CE-B0AE-B6C8C4C66F10}"/>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274023" y="2902158"/>
              <a:ext cx="3500282" cy="770726"/>
            </a:xfrm>
            <a:prstGeom prst="rect">
              <a:avLst/>
            </a:prstGeom>
          </p:spPr>
        </p:pic>
        <p:pic>
          <p:nvPicPr>
            <p:cNvPr id="7" name="Picture 6">
              <a:extLst>
                <a:ext uri="{FF2B5EF4-FFF2-40B4-BE49-F238E27FC236}">
                  <a16:creationId xmlns:a16="http://schemas.microsoft.com/office/drawing/2014/main" id="{924AD768-80EF-4E52-857B-4EDC381B4CE6}"/>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479925" y="197999"/>
              <a:ext cx="4307745" cy="1295728"/>
            </a:xfrm>
            <a:prstGeom prst="rect">
              <a:avLst/>
            </a:prstGeom>
          </p:spPr>
        </p:pic>
      </p:grpSp>
      <p:sp>
        <p:nvSpPr>
          <p:cNvPr id="8" name="Title 1">
            <a:extLst>
              <a:ext uri="{FF2B5EF4-FFF2-40B4-BE49-F238E27FC236}">
                <a16:creationId xmlns:a16="http://schemas.microsoft.com/office/drawing/2014/main" id="{20243E2C-AE8D-46A2-AF02-02B47C10545E}"/>
              </a:ext>
            </a:extLst>
          </p:cNvPr>
          <p:cNvSpPr txBox="1">
            <a:spLocks/>
          </p:cNvSpPr>
          <p:nvPr/>
        </p:nvSpPr>
        <p:spPr>
          <a:xfrm>
            <a:off x="615990" y="268350"/>
            <a:ext cx="7727871" cy="395327"/>
          </a:xfrm>
          <a:prstGeom prst="rect">
            <a:avLst/>
          </a:prstGeom>
        </p:spPr>
        <p:txBody>
          <a:bodyPr/>
          <a:lstStyle>
            <a:lvl1pPr algn="l" defTabSz="671993" rtl="0" eaLnBrk="1" latinLnBrk="0" hangingPunct="1">
              <a:lnSpc>
                <a:spcPct val="90000"/>
              </a:lnSpc>
              <a:spcBef>
                <a:spcPct val="0"/>
              </a:spcBef>
              <a:buNone/>
              <a:defRPr sz="3234" kern="1200" baseline="0">
                <a:solidFill>
                  <a:schemeClr val="tx1"/>
                </a:solidFill>
                <a:latin typeface="Arial" panose="020B0604020202020204" pitchFamily="34" charset="0"/>
                <a:ea typeface="+mj-ea"/>
                <a:cs typeface="Arial" panose="020B0604020202020204" pitchFamily="34" charset="0"/>
              </a:defRPr>
            </a:lvl1pPr>
          </a:lstStyle>
          <a:p>
            <a:r>
              <a:rPr lang="it-IT" sz="1800" dirty="0">
                <a:latin typeface="Arial Black" panose="020B0A04020102020204" pitchFamily="34" charset="0"/>
              </a:rPr>
              <a:t>Modello Dati</a:t>
            </a:r>
          </a:p>
        </p:txBody>
      </p:sp>
      <p:sp>
        <p:nvSpPr>
          <p:cNvPr id="9" name="TextBox 8">
            <a:extLst>
              <a:ext uri="{FF2B5EF4-FFF2-40B4-BE49-F238E27FC236}">
                <a16:creationId xmlns:a16="http://schemas.microsoft.com/office/drawing/2014/main" id="{17839708-8D25-4184-A296-A01B42BC798D}"/>
              </a:ext>
            </a:extLst>
          </p:cNvPr>
          <p:cNvSpPr txBox="1"/>
          <p:nvPr/>
        </p:nvSpPr>
        <p:spPr>
          <a:xfrm>
            <a:off x="615989" y="577427"/>
            <a:ext cx="6602577" cy="369332"/>
          </a:xfrm>
          <a:prstGeom prst="rect">
            <a:avLst/>
          </a:prstGeom>
          <a:noFill/>
        </p:spPr>
        <p:txBody>
          <a:bodyPr wrap="none" rtlCol="0">
            <a:spAutoFit/>
          </a:bodyPr>
          <a:lstStyle/>
          <a:p>
            <a:r>
              <a:rPr lang="it-IT" dirty="0"/>
              <a:t>Differenze tra applicazioni classiche e organizzazione a microservices</a:t>
            </a:r>
          </a:p>
        </p:txBody>
      </p:sp>
    </p:spTree>
    <p:extLst>
      <p:ext uri="{BB962C8B-B14F-4D97-AF65-F5344CB8AC3E}">
        <p14:creationId xmlns:p14="http://schemas.microsoft.com/office/powerpoint/2010/main" val="22803396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18983-F021-405A-A931-794B9A54DE9D}"/>
              </a:ext>
            </a:extLst>
          </p:cNvPr>
          <p:cNvSpPr>
            <a:spLocks noGrp="1"/>
          </p:cNvSpPr>
          <p:nvPr>
            <p:ph type="title"/>
          </p:nvPr>
        </p:nvSpPr>
        <p:spPr/>
        <p:txBody>
          <a:bodyPr/>
          <a:lstStyle/>
          <a:p>
            <a:r>
              <a:rPr lang="it-IT" dirty="0"/>
              <a:t>Esecuzione Queries</a:t>
            </a:r>
          </a:p>
        </p:txBody>
      </p:sp>
      <p:sp>
        <p:nvSpPr>
          <p:cNvPr id="4" name="Footer Placeholder 3">
            <a:extLst>
              <a:ext uri="{FF2B5EF4-FFF2-40B4-BE49-F238E27FC236}">
                <a16:creationId xmlns:a16="http://schemas.microsoft.com/office/drawing/2014/main" id="{C854BCE6-42D2-4D0A-A166-05CB0CA7311F}"/>
              </a:ext>
            </a:extLst>
          </p:cNvPr>
          <p:cNvSpPr>
            <a:spLocks noGrp="1"/>
          </p:cNvSpPr>
          <p:nvPr>
            <p:ph type="ftr" sz="quarter" idx="11"/>
          </p:nvPr>
        </p:nvSpPr>
        <p:spPr/>
        <p:txBody>
          <a:bodyPr/>
          <a:lstStyle/>
          <a:p>
            <a:r>
              <a:rPr lang="en-US"/>
              <a:t>All rights reserved algoWatt S.p.A.</a:t>
            </a:r>
            <a:endParaRPr lang="it-IT"/>
          </a:p>
        </p:txBody>
      </p:sp>
      <p:sp>
        <p:nvSpPr>
          <p:cNvPr id="5" name="Content Placeholder 4">
            <a:extLst>
              <a:ext uri="{FF2B5EF4-FFF2-40B4-BE49-F238E27FC236}">
                <a16:creationId xmlns:a16="http://schemas.microsoft.com/office/drawing/2014/main" id="{40542893-457F-424B-B22D-091FCAA2FB4C}"/>
              </a:ext>
            </a:extLst>
          </p:cNvPr>
          <p:cNvSpPr>
            <a:spLocks noGrp="1"/>
          </p:cNvSpPr>
          <p:nvPr>
            <p:ph idx="1"/>
          </p:nvPr>
        </p:nvSpPr>
        <p:spPr>
          <a:xfrm>
            <a:off x="615950" y="715963"/>
            <a:ext cx="7727950" cy="3627437"/>
          </a:xfrm>
          <a:prstGeom prst="rect">
            <a:avLst/>
          </a:prstGeom>
        </p:spPr>
        <p:txBody>
          <a:bodyPr vert="horz" lIns="91440" tIns="45720" rIns="91440" bIns="45720" rtlCol="0">
            <a:normAutofit lnSpcReduction="10000"/>
          </a:bodyPr>
          <a:lstStyle/>
          <a:p>
            <a:pPr marL="0" indent="0">
              <a:spcAft>
                <a:spcPts val="600"/>
              </a:spcAft>
              <a:buNone/>
            </a:pPr>
            <a:r>
              <a:rPr lang="en-US" sz="1800" dirty="0"/>
              <a:t>Ci </a:t>
            </a:r>
            <a:r>
              <a:rPr lang="en-US" sz="1800" dirty="0" err="1"/>
              <a:t>sono</a:t>
            </a:r>
            <a:r>
              <a:rPr lang="en-US" sz="1800" dirty="0"/>
              <a:t> due </a:t>
            </a:r>
            <a:r>
              <a:rPr lang="en-US" sz="1800" dirty="0" err="1"/>
              <a:t>diversi</a:t>
            </a:r>
            <a:r>
              <a:rPr lang="en-US" sz="1800" dirty="0"/>
              <a:t> </a:t>
            </a:r>
            <a:r>
              <a:rPr lang="en-US" sz="1800" dirty="0" err="1"/>
              <a:t>schemi</a:t>
            </a:r>
            <a:r>
              <a:rPr lang="en-US" sz="1800" dirty="0"/>
              <a:t> per </a:t>
            </a:r>
            <a:r>
              <a:rPr lang="en-US" sz="1800" dirty="0" err="1"/>
              <a:t>risolvere</a:t>
            </a:r>
            <a:r>
              <a:rPr lang="en-US" sz="1800" dirty="0"/>
              <a:t> </a:t>
            </a:r>
            <a:r>
              <a:rPr lang="en-US" sz="1800" dirty="0" err="1"/>
              <a:t>questo</a:t>
            </a:r>
            <a:r>
              <a:rPr lang="en-US" sz="1800" dirty="0"/>
              <a:t> </a:t>
            </a:r>
            <a:r>
              <a:rPr lang="en-US" sz="1800" dirty="0" err="1"/>
              <a:t>tipo</a:t>
            </a:r>
            <a:r>
              <a:rPr lang="en-US" sz="1800" dirty="0"/>
              <a:t> di problem in </a:t>
            </a:r>
            <a:r>
              <a:rPr lang="en-US" sz="1800" dirty="0" err="1"/>
              <a:t>un’architettura</a:t>
            </a:r>
            <a:r>
              <a:rPr lang="en-US" sz="1800" dirty="0"/>
              <a:t> a microservices:</a:t>
            </a:r>
          </a:p>
          <a:p>
            <a:pPr marL="0" indent="0">
              <a:spcAft>
                <a:spcPts val="600"/>
              </a:spcAft>
              <a:buNone/>
            </a:pPr>
            <a:r>
              <a:rPr lang="en-US" sz="1800" b="1" dirty="0"/>
              <a:t>API composition</a:t>
            </a:r>
          </a:p>
          <a:p>
            <a:pPr>
              <a:spcAft>
                <a:spcPts val="600"/>
              </a:spcAft>
            </a:pPr>
            <a:r>
              <a:rPr lang="en-US" sz="1800" dirty="0"/>
              <a:t>E’ </a:t>
            </a:r>
            <a:r>
              <a:rPr lang="en-US" sz="1800" dirty="0" err="1"/>
              <a:t>l’approccio</a:t>
            </a:r>
            <a:r>
              <a:rPr lang="en-US" sz="1800" dirty="0"/>
              <a:t> </a:t>
            </a:r>
            <a:r>
              <a:rPr lang="en-US" sz="1800" dirty="0" err="1"/>
              <a:t>più</a:t>
            </a:r>
            <a:r>
              <a:rPr lang="en-US" sz="1800" dirty="0"/>
              <a:t> semplice. </a:t>
            </a:r>
            <a:r>
              <a:rPr lang="en-US" sz="1800" dirty="0" err="1"/>
              <a:t>L’abbiamo</a:t>
            </a:r>
            <a:r>
              <a:rPr lang="en-US" sz="1800" dirty="0"/>
              <a:t> </a:t>
            </a:r>
            <a:r>
              <a:rPr lang="en-US" sz="1800" dirty="0" err="1"/>
              <a:t>già</a:t>
            </a:r>
            <a:r>
              <a:rPr lang="en-US" sz="1800" dirty="0"/>
              <a:t> </a:t>
            </a:r>
            <a:r>
              <a:rPr lang="en-US" sz="1800" dirty="0" err="1"/>
              <a:t>incontrato</a:t>
            </a:r>
            <a:r>
              <a:rPr lang="en-US" sz="1800" dirty="0"/>
              <a:t> parlando di API gateway. Con </a:t>
            </a:r>
            <a:r>
              <a:rPr lang="en-US" sz="1800" dirty="0" err="1"/>
              <a:t>questo</a:t>
            </a:r>
            <a:r>
              <a:rPr lang="en-US" sz="1800" dirty="0"/>
              <a:t> </a:t>
            </a:r>
            <a:r>
              <a:rPr lang="en-US" sz="1800" dirty="0" err="1"/>
              <a:t>approccio</a:t>
            </a:r>
            <a:r>
              <a:rPr lang="en-US" sz="1800" dirty="0"/>
              <a:t> </a:t>
            </a:r>
            <a:r>
              <a:rPr lang="en-US" sz="1800" dirty="0" err="1"/>
              <a:t>il</a:t>
            </a:r>
            <a:r>
              <a:rPr lang="en-US" sz="1800" dirty="0"/>
              <a:t> client </a:t>
            </a:r>
            <a:r>
              <a:rPr lang="en-US" sz="1800" dirty="0" err="1"/>
              <a:t>che</a:t>
            </a:r>
            <a:r>
              <a:rPr lang="en-US" sz="1800" dirty="0"/>
              <a:t> </a:t>
            </a:r>
            <a:r>
              <a:rPr lang="en-US" sz="1800" dirty="0" err="1"/>
              <a:t>esegue</a:t>
            </a:r>
            <a:r>
              <a:rPr lang="en-US" sz="1800" dirty="0"/>
              <a:t> </a:t>
            </a:r>
            <a:r>
              <a:rPr lang="en-US" sz="1800" dirty="0" err="1"/>
              <a:t>l’interrogazione</a:t>
            </a:r>
            <a:r>
              <a:rPr lang="en-US" sz="1800" dirty="0"/>
              <a:t> è </a:t>
            </a:r>
            <a:r>
              <a:rPr lang="en-US" sz="1800" dirty="0" err="1"/>
              <a:t>responsabile</a:t>
            </a:r>
            <a:r>
              <a:rPr lang="en-US" sz="1800" dirty="0"/>
              <a:t> per </a:t>
            </a:r>
            <a:r>
              <a:rPr lang="en-US" sz="1800" dirty="0" err="1"/>
              <a:t>invocare</a:t>
            </a:r>
            <a:r>
              <a:rPr lang="en-US" sz="1800" dirty="0"/>
              <a:t> </a:t>
            </a:r>
            <a:r>
              <a:rPr lang="en-US" sz="1800" dirty="0" err="1"/>
              <a:t>i</a:t>
            </a:r>
            <a:r>
              <a:rPr lang="en-US" sz="1800" dirty="0"/>
              <a:t> </a:t>
            </a:r>
            <a:r>
              <a:rPr lang="en-US" sz="1800" dirty="0" err="1"/>
              <a:t>diversi</a:t>
            </a:r>
            <a:r>
              <a:rPr lang="en-US" sz="1800" dirty="0"/>
              <a:t> </a:t>
            </a:r>
            <a:r>
              <a:rPr lang="en-US" sz="1800" dirty="0" err="1"/>
              <a:t>servizi</a:t>
            </a:r>
            <a:r>
              <a:rPr lang="en-US" sz="1800" dirty="0"/>
              <a:t> e </a:t>
            </a:r>
            <a:r>
              <a:rPr lang="en-US" sz="1800" dirty="0" err="1"/>
              <a:t>aggregare</a:t>
            </a:r>
            <a:r>
              <a:rPr lang="en-US" sz="1800" dirty="0"/>
              <a:t> </a:t>
            </a:r>
            <a:r>
              <a:rPr lang="en-US" sz="1800" dirty="0" err="1"/>
              <a:t>i</a:t>
            </a:r>
            <a:r>
              <a:rPr lang="en-US" sz="1800" dirty="0"/>
              <a:t> </a:t>
            </a:r>
            <a:r>
              <a:rPr lang="en-US" sz="1800" dirty="0" err="1"/>
              <a:t>risultati</a:t>
            </a:r>
            <a:r>
              <a:rPr lang="en-US" sz="1800" dirty="0"/>
              <a:t> </a:t>
            </a:r>
            <a:r>
              <a:rPr lang="en-US" sz="1800" dirty="0" err="1"/>
              <a:t>nella</a:t>
            </a:r>
            <a:r>
              <a:rPr lang="en-US" sz="1800" dirty="0"/>
              <a:t> </a:t>
            </a:r>
            <a:r>
              <a:rPr lang="en-US" sz="1800" dirty="0" err="1"/>
              <a:t>maniera</a:t>
            </a:r>
            <a:r>
              <a:rPr lang="en-US" sz="1800" dirty="0"/>
              <a:t> desiderata.</a:t>
            </a:r>
          </a:p>
          <a:p>
            <a:pPr marL="0" indent="0">
              <a:spcAft>
                <a:spcPts val="600"/>
              </a:spcAft>
              <a:buNone/>
            </a:pPr>
            <a:r>
              <a:rPr lang="it-IT" sz="1800" b="1" dirty="0"/>
              <a:t>Il</a:t>
            </a:r>
            <a:r>
              <a:rPr lang="it-IT" sz="1800" dirty="0"/>
              <a:t> </a:t>
            </a:r>
            <a:r>
              <a:rPr lang="it-IT" sz="1800" b="1" dirty="0"/>
              <a:t>Command Query Responsibility Segregation (CQRS) pattern</a:t>
            </a:r>
          </a:p>
          <a:p>
            <a:pPr>
              <a:spcAft>
                <a:spcPts val="600"/>
              </a:spcAft>
            </a:pPr>
            <a:r>
              <a:rPr lang="it-IT" sz="1800" dirty="0"/>
              <a:t>Questo pattern risulta più potente della semplice API composition, ma anche più complesso da gestire. Consiste nella creazione di specifici servizi di gestione di «viste» sul database il cui unico scopo è quello di supportare le interrogazioni.</a:t>
            </a:r>
          </a:p>
        </p:txBody>
      </p:sp>
    </p:spTree>
    <p:extLst>
      <p:ext uri="{BB962C8B-B14F-4D97-AF65-F5344CB8AC3E}">
        <p14:creationId xmlns:p14="http://schemas.microsoft.com/office/powerpoint/2010/main" val="16213508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4234C-7BC8-420C-BBB9-B72DF4662A88}"/>
              </a:ext>
            </a:extLst>
          </p:cNvPr>
          <p:cNvSpPr>
            <a:spLocks noGrp="1"/>
          </p:cNvSpPr>
          <p:nvPr>
            <p:ph type="title"/>
          </p:nvPr>
        </p:nvSpPr>
        <p:spPr/>
        <p:txBody>
          <a:bodyPr/>
          <a:lstStyle/>
          <a:p>
            <a:r>
              <a:rPr lang="it-IT" dirty="0"/>
              <a:t>API Composition</a:t>
            </a:r>
          </a:p>
        </p:txBody>
      </p:sp>
      <p:sp>
        <p:nvSpPr>
          <p:cNvPr id="4" name="Footer Placeholder 3">
            <a:extLst>
              <a:ext uri="{FF2B5EF4-FFF2-40B4-BE49-F238E27FC236}">
                <a16:creationId xmlns:a16="http://schemas.microsoft.com/office/drawing/2014/main" id="{59FFBD40-8BBE-4E0A-A7CB-236F2FFE13B2}"/>
              </a:ext>
            </a:extLst>
          </p:cNvPr>
          <p:cNvSpPr>
            <a:spLocks noGrp="1"/>
          </p:cNvSpPr>
          <p:nvPr>
            <p:ph type="ftr" sz="quarter" idx="11"/>
          </p:nvPr>
        </p:nvSpPr>
        <p:spPr/>
        <p:txBody>
          <a:bodyPr/>
          <a:lstStyle/>
          <a:p>
            <a:r>
              <a:rPr lang="en-US"/>
              <a:t>All rights reserved algoWatt S.p.A.</a:t>
            </a:r>
            <a:endParaRPr lang="it-IT"/>
          </a:p>
        </p:txBody>
      </p:sp>
      <p:sp>
        <p:nvSpPr>
          <p:cNvPr id="5" name="Content Placeholder 4">
            <a:extLst>
              <a:ext uri="{FF2B5EF4-FFF2-40B4-BE49-F238E27FC236}">
                <a16:creationId xmlns:a16="http://schemas.microsoft.com/office/drawing/2014/main" id="{C32B14A9-C34B-4518-96DD-B3A4BDCF57B2}"/>
              </a:ext>
            </a:extLst>
          </p:cNvPr>
          <p:cNvSpPr>
            <a:spLocks noGrp="1"/>
          </p:cNvSpPr>
          <p:nvPr>
            <p:ph idx="1"/>
          </p:nvPr>
        </p:nvSpPr>
        <p:spPr>
          <a:xfrm>
            <a:off x="615950" y="1005840"/>
            <a:ext cx="7727950" cy="3129008"/>
          </a:xfrm>
          <a:prstGeom prst="rect">
            <a:avLst/>
          </a:prstGeom>
        </p:spPr>
        <p:txBody>
          <a:bodyPr vert="horz" lIns="91440" tIns="45720" rIns="91440" bIns="45720" rtlCol="0">
            <a:normAutofit/>
          </a:bodyPr>
          <a:lstStyle/>
          <a:p>
            <a:pPr marL="0" indent="0">
              <a:spcAft>
                <a:spcPts val="600"/>
              </a:spcAft>
              <a:buNone/>
            </a:pPr>
            <a:r>
              <a:rPr lang="en-US" sz="1800" dirty="0"/>
              <a:t>in </a:t>
            </a:r>
            <a:r>
              <a:rPr lang="en-US" sz="1800" dirty="0" err="1"/>
              <a:t>generale</a:t>
            </a:r>
            <a:r>
              <a:rPr lang="en-US" sz="1800" dirty="0"/>
              <a:t> </a:t>
            </a:r>
            <a:r>
              <a:rPr lang="en-US" sz="1800" dirty="0" err="1"/>
              <a:t>l’API</a:t>
            </a:r>
            <a:r>
              <a:rPr lang="en-US" sz="1800" dirty="0"/>
              <a:t> composition è da </a:t>
            </a:r>
            <a:r>
              <a:rPr lang="en-US" sz="1800" dirty="0" err="1"/>
              <a:t>considerare</a:t>
            </a:r>
            <a:r>
              <a:rPr lang="en-US" sz="1800" dirty="0"/>
              <a:t> solo come una </a:t>
            </a:r>
            <a:r>
              <a:rPr lang="en-US" sz="1800" dirty="0" err="1"/>
              <a:t>soluzione</a:t>
            </a:r>
            <a:r>
              <a:rPr lang="en-US" sz="1800" dirty="0"/>
              <a:t> </a:t>
            </a:r>
            <a:r>
              <a:rPr lang="en-US" sz="1800" dirty="0" err="1"/>
              <a:t>parziale</a:t>
            </a:r>
            <a:r>
              <a:rPr lang="en-US" sz="1800" dirty="0"/>
              <a:t> al </a:t>
            </a:r>
            <a:r>
              <a:rPr lang="en-US" sz="1800" dirty="0" err="1"/>
              <a:t>problema</a:t>
            </a:r>
            <a:r>
              <a:rPr lang="en-US" sz="1800" dirty="0"/>
              <a:t> </a:t>
            </a:r>
            <a:r>
              <a:rPr lang="en-US" sz="1800" dirty="0" err="1"/>
              <a:t>delle</a:t>
            </a:r>
            <a:r>
              <a:rPr lang="en-US" sz="1800" dirty="0"/>
              <a:t> query </a:t>
            </a:r>
            <a:r>
              <a:rPr lang="en-US" sz="1800" dirty="0" err="1"/>
              <a:t>distribuite</a:t>
            </a:r>
            <a:r>
              <a:rPr lang="en-US" sz="1800" dirty="0"/>
              <a:t>. </a:t>
            </a:r>
          </a:p>
          <a:p>
            <a:pPr>
              <a:spcAft>
                <a:spcPts val="600"/>
              </a:spcAft>
            </a:pPr>
            <a:r>
              <a:rPr lang="en-US" sz="1800" dirty="0"/>
              <a:t>Maggiore Overhead: </a:t>
            </a:r>
            <a:r>
              <a:rPr lang="en-US" sz="1800" dirty="0" err="1"/>
              <a:t>Usare</a:t>
            </a:r>
            <a:r>
              <a:rPr lang="en-US" sz="1800" dirty="0"/>
              <a:t> </a:t>
            </a:r>
            <a:r>
              <a:rPr lang="en-US" sz="1800" dirty="0" err="1"/>
              <a:t>questo</a:t>
            </a:r>
            <a:r>
              <a:rPr lang="en-US" sz="1800" dirty="0"/>
              <a:t> pattern per </a:t>
            </a:r>
            <a:r>
              <a:rPr lang="en-US" sz="1800" dirty="0" err="1"/>
              <a:t>aggregare</a:t>
            </a:r>
            <a:r>
              <a:rPr lang="en-US" sz="1800" dirty="0"/>
              <a:t> </a:t>
            </a:r>
            <a:r>
              <a:rPr lang="en-US" sz="1800" dirty="0" err="1"/>
              <a:t>dati</a:t>
            </a:r>
            <a:r>
              <a:rPr lang="en-US" sz="1800" dirty="0"/>
              <a:t> </a:t>
            </a:r>
            <a:r>
              <a:rPr lang="en-US" sz="1800" dirty="0" err="1"/>
              <a:t>sparsi</a:t>
            </a:r>
            <a:r>
              <a:rPr lang="en-US" sz="1800" dirty="0"/>
              <a:t> </a:t>
            </a:r>
            <a:r>
              <a:rPr lang="en-US" sz="1800" dirty="0" err="1"/>
              <a:t>tra</a:t>
            </a:r>
            <a:r>
              <a:rPr lang="en-US" sz="1800" dirty="0"/>
              <a:t> </a:t>
            </a:r>
            <a:r>
              <a:rPr lang="en-US" sz="1800" dirty="0" err="1"/>
              <a:t>diversi</a:t>
            </a:r>
            <a:r>
              <a:rPr lang="en-US" sz="1800" dirty="0"/>
              <a:t> </a:t>
            </a:r>
            <a:r>
              <a:rPr lang="en-US" sz="1800" dirty="0" err="1"/>
              <a:t>servizi</a:t>
            </a:r>
            <a:r>
              <a:rPr lang="en-US" sz="1800" dirty="0"/>
              <a:t> </a:t>
            </a:r>
            <a:r>
              <a:rPr lang="en-US" sz="1800" dirty="0" err="1"/>
              <a:t>può</a:t>
            </a:r>
            <a:r>
              <a:rPr lang="en-US" sz="1800" dirty="0"/>
              <a:t> </a:t>
            </a:r>
            <a:r>
              <a:rPr lang="en-US" sz="1800" dirty="0" err="1"/>
              <a:t>risultare</a:t>
            </a:r>
            <a:r>
              <a:rPr lang="en-US" sz="1800" dirty="0"/>
              <a:t> in join in </a:t>
            </a:r>
            <a:r>
              <a:rPr lang="en-US" sz="1800" dirty="0" err="1"/>
              <a:t>memoria</a:t>
            </a:r>
            <a:r>
              <a:rPr lang="en-US" sz="1800" dirty="0"/>
              <a:t> </a:t>
            </a:r>
            <a:r>
              <a:rPr lang="en-US" sz="1800" dirty="0" err="1"/>
              <a:t>costosi</a:t>
            </a:r>
            <a:r>
              <a:rPr lang="en-US" sz="1800" dirty="0"/>
              <a:t> ed </a:t>
            </a:r>
            <a:r>
              <a:rPr lang="en-US" sz="1800" dirty="0" err="1"/>
              <a:t>inefficienti</a:t>
            </a:r>
            <a:r>
              <a:rPr lang="en-US" sz="1800" dirty="0"/>
              <a:t>.</a:t>
            </a:r>
          </a:p>
          <a:p>
            <a:pPr>
              <a:spcAft>
                <a:spcPts val="600"/>
              </a:spcAft>
            </a:pPr>
            <a:r>
              <a:rPr lang="en-US" sz="1800" dirty="0" err="1"/>
              <a:t>C’è</a:t>
            </a:r>
            <a:r>
              <a:rPr lang="en-US" sz="1800" dirty="0"/>
              <a:t> </a:t>
            </a:r>
            <a:r>
              <a:rPr lang="en-US" sz="1800" dirty="0" err="1"/>
              <a:t>il</a:t>
            </a:r>
            <a:r>
              <a:rPr lang="en-US" sz="1800" dirty="0"/>
              <a:t> </a:t>
            </a:r>
            <a:r>
              <a:rPr lang="en-US" sz="1800" dirty="0" err="1"/>
              <a:t>rischio</a:t>
            </a:r>
            <a:r>
              <a:rPr lang="en-US" sz="1800" dirty="0"/>
              <a:t> di </a:t>
            </a:r>
            <a:r>
              <a:rPr lang="en-US" sz="1800" dirty="0" err="1"/>
              <a:t>ridotta</a:t>
            </a:r>
            <a:r>
              <a:rPr lang="en-US" sz="1800" dirty="0"/>
              <a:t> availability.</a:t>
            </a:r>
          </a:p>
        </p:txBody>
      </p:sp>
    </p:spTree>
    <p:extLst>
      <p:ext uri="{BB962C8B-B14F-4D97-AF65-F5344CB8AC3E}">
        <p14:creationId xmlns:p14="http://schemas.microsoft.com/office/powerpoint/2010/main" val="22278633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9C3EA-22CE-4A14-8438-C81E69041DEE}"/>
              </a:ext>
            </a:extLst>
          </p:cNvPr>
          <p:cNvSpPr>
            <a:spLocks noGrp="1"/>
          </p:cNvSpPr>
          <p:nvPr>
            <p:ph type="title"/>
          </p:nvPr>
        </p:nvSpPr>
        <p:spPr/>
        <p:txBody>
          <a:bodyPr/>
          <a:lstStyle/>
          <a:p>
            <a:r>
              <a:rPr lang="it-IT" dirty="0"/>
              <a:t>CQRS</a:t>
            </a:r>
          </a:p>
        </p:txBody>
      </p:sp>
      <p:sp>
        <p:nvSpPr>
          <p:cNvPr id="4" name="Footer Placeholder 3">
            <a:extLst>
              <a:ext uri="{FF2B5EF4-FFF2-40B4-BE49-F238E27FC236}">
                <a16:creationId xmlns:a16="http://schemas.microsoft.com/office/drawing/2014/main" id="{B339A542-3E5A-4254-A0C0-978924D657CA}"/>
              </a:ext>
            </a:extLst>
          </p:cNvPr>
          <p:cNvSpPr>
            <a:spLocks noGrp="1"/>
          </p:cNvSpPr>
          <p:nvPr>
            <p:ph type="ftr" sz="quarter" idx="11"/>
          </p:nvPr>
        </p:nvSpPr>
        <p:spPr/>
        <p:txBody>
          <a:bodyPr/>
          <a:lstStyle/>
          <a:p>
            <a:r>
              <a:rPr lang="en-US"/>
              <a:t>All rights reserved algoWatt S.p.A.</a:t>
            </a:r>
            <a:endParaRPr lang="it-IT"/>
          </a:p>
        </p:txBody>
      </p:sp>
      <p:sp>
        <p:nvSpPr>
          <p:cNvPr id="5" name="Content Placeholder 4">
            <a:extLst>
              <a:ext uri="{FF2B5EF4-FFF2-40B4-BE49-F238E27FC236}">
                <a16:creationId xmlns:a16="http://schemas.microsoft.com/office/drawing/2014/main" id="{617E86FA-8C74-4459-8D0C-75182DAC5B17}"/>
              </a:ext>
            </a:extLst>
          </p:cNvPr>
          <p:cNvSpPr>
            <a:spLocks noGrp="1"/>
          </p:cNvSpPr>
          <p:nvPr>
            <p:ph idx="1"/>
          </p:nvPr>
        </p:nvSpPr>
        <p:spPr>
          <a:xfrm>
            <a:off x="615950" y="1043940"/>
            <a:ext cx="7727950" cy="2924194"/>
          </a:xfrm>
          <a:prstGeom prst="rect">
            <a:avLst/>
          </a:prstGeom>
        </p:spPr>
        <p:txBody>
          <a:bodyPr vert="horz" lIns="91440" tIns="45720" rIns="91440" bIns="45720" rtlCol="0">
            <a:normAutofit/>
          </a:bodyPr>
          <a:lstStyle/>
          <a:p>
            <a:pPr>
              <a:spcAft>
                <a:spcPts val="600"/>
              </a:spcAft>
            </a:pPr>
            <a:r>
              <a:rPr lang="it-IT" sz="1800" dirty="0"/>
              <a:t>Il CQRS consiste nella separazione di compiti tra servizi che si occupano di gestire le modifiche agli oggetti di dominio (lato «Command») e quelli che si occupano di rispondere a interrogazioni e fornire viste sui dati (lato «Query»)</a:t>
            </a:r>
          </a:p>
          <a:p>
            <a:pPr>
              <a:spcAft>
                <a:spcPts val="600"/>
              </a:spcAft>
            </a:pPr>
            <a:r>
              <a:rPr lang="it-IT" sz="1800" dirty="0"/>
              <a:t>Il lato «Command» implementa le operazioni CUD (Create, Update, Delete), il lato «Query» implementa le operazioni R(ead)</a:t>
            </a:r>
          </a:p>
          <a:p>
            <a:pPr>
              <a:spcAft>
                <a:spcPts val="600"/>
              </a:spcAft>
            </a:pPr>
            <a:r>
              <a:rPr lang="it-IT" sz="1800" dirty="0"/>
              <a:t>Il lato «Query» tiene il proprio modello dati sincronizzato con il lato «Command» sottoscrivendo al canale degli eventi di dominio pubblicati da quest’ultimo.</a:t>
            </a:r>
          </a:p>
        </p:txBody>
      </p:sp>
    </p:spTree>
    <p:extLst>
      <p:ext uri="{BB962C8B-B14F-4D97-AF65-F5344CB8AC3E}">
        <p14:creationId xmlns:p14="http://schemas.microsoft.com/office/powerpoint/2010/main" val="39038604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C8759B9-FEE5-40AB-8E89-EA759C1B8669}"/>
              </a:ext>
            </a:extLst>
          </p:cNvPr>
          <p:cNvSpPr>
            <a:spLocks noGrp="1"/>
          </p:cNvSpPr>
          <p:nvPr>
            <p:ph type="ftr" sz="quarter" idx="11"/>
          </p:nvPr>
        </p:nvSpPr>
        <p:spPr>
          <a:xfrm>
            <a:off x="2967951" y="4903576"/>
            <a:ext cx="2404521" cy="213381"/>
          </a:xfrm>
        </p:spPr>
        <p:txBody>
          <a:bodyPr/>
          <a:lstStyle/>
          <a:p>
            <a:r>
              <a:rPr lang="en-US" sz="500"/>
              <a:t>All rights reserved algoWatt S.p.A.</a:t>
            </a:r>
            <a:endParaRPr lang="it-IT" sz="500"/>
          </a:p>
        </p:txBody>
      </p:sp>
      <p:grpSp>
        <p:nvGrpSpPr>
          <p:cNvPr id="74" name="Group 73">
            <a:extLst>
              <a:ext uri="{FF2B5EF4-FFF2-40B4-BE49-F238E27FC236}">
                <a16:creationId xmlns:a16="http://schemas.microsoft.com/office/drawing/2014/main" id="{41E210EE-6FD2-443C-9D7B-39D80E3403C1}"/>
              </a:ext>
            </a:extLst>
          </p:cNvPr>
          <p:cNvGrpSpPr/>
          <p:nvPr/>
        </p:nvGrpSpPr>
        <p:grpSpPr>
          <a:xfrm>
            <a:off x="453880" y="411491"/>
            <a:ext cx="7496003" cy="4217330"/>
            <a:chOff x="474200" y="343123"/>
            <a:chExt cx="7496003" cy="4217330"/>
          </a:xfrm>
        </p:grpSpPr>
        <p:grpSp>
          <p:nvGrpSpPr>
            <p:cNvPr id="4" name="Group 3">
              <a:extLst>
                <a:ext uri="{FF2B5EF4-FFF2-40B4-BE49-F238E27FC236}">
                  <a16:creationId xmlns:a16="http://schemas.microsoft.com/office/drawing/2014/main" id="{41ABBD5A-D5AD-4C1E-9539-A93C2E449FD9}"/>
                </a:ext>
              </a:extLst>
            </p:cNvPr>
            <p:cNvGrpSpPr/>
            <p:nvPr/>
          </p:nvGrpSpPr>
          <p:grpSpPr>
            <a:xfrm rot="5400000">
              <a:off x="4357096" y="930205"/>
              <a:ext cx="379008" cy="2529841"/>
              <a:chOff x="7434134" y="33984"/>
              <a:chExt cx="379008" cy="3099355"/>
            </a:xfrm>
          </p:grpSpPr>
          <p:sp>
            <p:nvSpPr>
              <p:cNvPr id="5" name="Rectangle: Rounded Corners 4">
                <a:extLst>
                  <a:ext uri="{FF2B5EF4-FFF2-40B4-BE49-F238E27FC236}">
                    <a16:creationId xmlns:a16="http://schemas.microsoft.com/office/drawing/2014/main" id="{C275A015-FD0F-4060-AC21-7477B1928018}"/>
                  </a:ext>
                </a:extLst>
              </p:cNvPr>
              <p:cNvSpPr/>
              <p:nvPr/>
            </p:nvSpPr>
            <p:spPr>
              <a:xfrm>
                <a:off x="7434134" y="55416"/>
                <a:ext cx="379008" cy="3077923"/>
              </a:xfrm>
              <a:prstGeom prst="roundRect">
                <a:avLst>
                  <a:gd name="adj" fmla="val 50000"/>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t-IT" sz="1050" b="1">
                  <a:solidFill>
                    <a:schemeClr val="tx1"/>
                  </a:solidFill>
                </a:endParaRPr>
              </a:p>
            </p:txBody>
          </p:sp>
          <p:sp>
            <p:nvSpPr>
              <p:cNvPr id="6" name="Oval 5">
                <a:extLst>
                  <a:ext uri="{FF2B5EF4-FFF2-40B4-BE49-F238E27FC236}">
                    <a16:creationId xmlns:a16="http://schemas.microsoft.com/office/drawing/2014/main" id="{060CCB7C-47E4-4269-955B-32D12E616FD1}"/>
                  </a:ext>
                </a:extLst>
              </p:cNvPr>
              <p:cNvSpPr/>
              <p:nvPr/>
            </p:nvSpPr>
            <p:spPr>
              <a:xfrm>
                <a:off x="7434134" y="33984"/>
                <a:ext cx="379008" cy="3960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it-IT" sz="1050" b="1">
                  <a:solidFill>
                    <a:schemeClr val="tx1"/>
                  </a:solidFill>
                </a:endParaRPr>
              </a:p>
            </p:txBody>
          </p:sp>
        </p:grpSp>
        <p:grpSp>
          <p:nvGrpSpPr>
            <p:cNvPr id="7" name="Group 6">
              <a:extLst>
                <a:ext uri="{FF2B5EF4-FFF2-40B4-BE49-F238E27FC236}">
                  <a16:creationId xmlns:a16="http://schemas.microsoft.com/office/drawing/2014/main" id="{DF310923-9D6C-4A95-9D02-69C034E9CC6C}"/>
                </a:ext>
              </a:extLst>
            </p:cNvPr>
            <p:cNvGrpSpPr/>
            <p:nvPr/>
          </p:nvGrpSpPr>
          <p:grpSpPr>
            <a:xfrm>
              <a:off x="874970" y="1664851"/>
              <a:ext cx="1230238" cy="1060548"/>
              <a:chOff x="1634821" y="2736613"/>
              <a:chExt cx="936485" cy="807315"/>
            </a:xfrm>
          </p:grpSpPr>
          <p:sp>
            <p:nvSpPr>
              <p:cNvPr id="8" name="Hexagon 7">
                <a:extLst>
                  <a:ext uri="{FF2B5EF4-FFF2-40B4-BE49-F238E27FC236}">
                    <a16:creationId xmlns:a16="http://schemas.microsoft.com/office/drawing/2014/main" id="{42D19D68-9E91-4C71-9558-4FCA9C7CE7C6}"/>
                  </a:ext>
                </a:extLst>
              </p:cNvPr>
              <p:cNvSpPr/>
              <p:nvPr/>
            </p:nvSpPr>
            <p:spPr>
              <a:xfrm>
                <a:off x="1634821" y="2736613"/>
                <a:ext cx="936485" cy="807315"/>
              </a:xfrm>
              <a:prstGeom prst="hexag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600" dirty="0">
                  <a:solidFill>
                    <a:schemeClr val="tx1"/>
                  </a:solidFill>
                </a:endParaRPr>
              </a:p>
            </p:txBody>
          </p:sp>
          <p:sp>
            <p:nvSpPr>
              <p:cNvPr id="9" name="Rectangle 8">
                <a:extLst>
                  <a:ext uri="{FF2B5EF4-FFF2-40B4-BE49-F238E27FC236}">
                    <a16:creationId xmlns:a16="http://schemas.microsoft.com/office/drawing/2014/main" id="{184211BA-185B-417B-9E95-D328C505A732}"/>
                  </a:ext>
                </a:extLst>
              </p:cNvPr>
              <p:cNvSpPr/>
              <p:nvPr/>
            </p:nvSpPr>
            <p:spPr>
              <a:xfrm>
                <a:off x="1817399" y="3012937"/>
                <a:ext cx="586205" cy="257716"/>
              </a:xfrm>
              <a:prstGeom prst="rect">
                <a:avLst/>
              </a:prstGeom>
            </p:spPr>
            <p:txBody>
              <a:bodyPr wrap="none">
                <a:spAutoFit/>
              </a:bodyPr>
              <a:lstStyle/>
              <a:p>
                <a:pPr algn="ctr"/>
                <a:r>
                  <a:rPr lang="it-IT" sz="1600" dirty="0"/>
                  <a:t>service</a:t>
                </a:r>
              </a:p>
            </p:txBody>
          </p:sp>
        </p:grpSp>
        <p:sp>
          <p:nvSpPr>
            <p:cNvPr id="10" name="Hexagon 9">
              <a:extLst>
                <a:ext uri="{FF2B5EF4-FFF2-40B4-BE49-F238E27FC236}">
                  <a16:creationId xmlns:a16="http://schemas.microsoft.com/office/drawing/2014/main" id="{4D7B6EC5-0936-4909-BE30-158A10BCC3DB}"/>
                </a:ext>
              </a:extLst>
            </p:cNvPr>
            <p:cNvSpPr/>
            <p:nvPr/>
          </p:nvSpPr>
          <p:spPr>
            <a:xfrm>
              <a:off x="6600103" y="1664853"/>
              <a:ext cx="1230238" cy="1060548"/>
            </a:xfrm>
            <a:prstGeom prst="hexagon">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it-IT" sz="1600" dirty="0">
                  <a:solidFill>
                    <a:schemeClr val="tx1"/>
                  </a:solidFill>
                </a:rPr>
                <a:t>query service</a:t>
              </a:r>
            </a:p>
          </p:txBody>
        </p:sp>
        <p:sp>
          <p:nvSpPr>
            <p:cNvPr id="11" name="Hexagon 10">
              <a:extLst>
                <a:ext uri="{FF2B5EF4-FFF2-40B4-BE49-F238E27FC236}">
                  <a16:creationId xmlns:a16="http://schemas.microsoft.com/office/drawing/2014/main" id="{2E542EDC-8A75-4210-A2C8-BD7F787C6626}"/>
                </a:ext>
              </a:extLst>
            </p:cNvPr>
            <p:cNvSpPr/>
            <p:nvPr/>
          </p:nvSpPr>
          <p:spPr>
            <a:xfrm>
              <a:off x="3816718" y="343123"/>
              <a:ext cx="1216288" cy="1048524"/>
            </a:xfrm>
            <a:prstGeom prst="hexagon">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it-IT" sz="1400" dirty="0">
                  <a:solidFill>
                    <a:schemeClr val="tx1"/>
                  </a:solidFill>
                </a:rPr>
                <a:t>client</a:t>
              </a:r>
            </a:p>
          </p:txBody>
        </p:sp>
        <p:sp>
          <p:nvSpPr>
            <p:cNvPr id="28" name="Flowchart: Magnetic Disk 27">
              <a:extLst>
                <a:ext uri="{FF2B5EF4-FFF2-40B4-BE49-F238E27FC236}">
                  <a16:creationId xmlns:a16="http://schemas.microsoft.com/office/drawing/2014/main" id="{E2E222ED-5D04-4A73-A55A-C4A56829C2D4}"/>
                </a:ext>
              </a:extLst>
            </p:cNvPr>
            <p:cNvSpPr/>
            <p:nvPr/>
          </p:nvSpPr>
          <p:spPr>
            <a:xfrm>
              <a:off x="4133898" y="3376351"/>
              <a:ext cx="807910" cy="1166680"/>
            </a:xfrm>
            <a:prstGeom prst="flowChartMagneticDisk">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it-IT" sz="1400" dirty="0">
                  <a:solidFill>
                    <a:schemeClr val="tx1"/>
                  </a:solidFill>
                </a:rPr>
                <a:t>event</a:t>
              </a:r>
            </a:p>
            <a:p>
              <a:pPr algn="ctr"/>
              <a:r>
                <a:rPr lang="it-IT" sz="1400" dirty="0">
                  <a:solidFill>
                    <a:schemeClr val="tx1"/>
                  </a:solidFill>
                </a:rPr>
                <a:t>store</a:t>
              </a:r>
            </a:p>
          </p:txBody>
        </p:sp>
        <p:sp>
          <p:nvSpPr>
            <p:cNvPr id="31" name="Flowchart: Magnetic Disk 30">
              <a:extLst>
                <a:ext uri="{FF2B5EF4-FFF2-40B4-BE49-F238E27FC236}">
                  <a16:creationId xmlns:a16="http://schemas.microsoft.com/office/drawing/2014/main" id="{D4E24055-E21D-4EBE-9A30-26C56F7F0885}"/>
                </a:ext>
              </a:extLst>
            </p:cNvPr>
            <p:cNvSpPr/>
            <p:nvPr/>
          </p:nvSpPr>
          <p:spPr>
            <a:xfrm>
              <a:off x="6811267" y="3393773"/>
              <a:ext cx="807910" cy="1166680"/>
            </a:xfrm>
            <a:prstGeom prst="flowChartMagneticDisk">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it-IT" sz="1400" dirty="0">
                  <a:solidFill>
                    <a:schemeClr val="tx1"/>
                  </a:solidFill>
                </a:rPr>
                <a:t>db view</a:t>
              </a:r>
            </a:p>
            <a:p>
              <a:pPr algn="ctr"/>
              <a:r>
                <a:rPr lang="it-IT" sz="1400" dirty="0">
                  <a:solidFill>
                    <a:schemeClr val="tx1"/>
                  </a:solidFill>
                </a:rPr>
                <a:t>tables</a:t>
              </a:r>
            </a:p>
          </p:txBody>
        </p:sp>
        <p:cxnSp>
          <p:nvCxnSpPr>
            <p:cNvPr id="32" name="Straight Arrow Connector 31">
              <a:extLst>
                <a:ext uri="{FF2B5EF4-FFF2-40B4-BE49-F238E27FC236}">
                  <a16:creationId xmlns:a16="http://schemas.microsoft.com/office/drawing/2014/main" id="{131FE176-9EDA-434E-B662-6040FBEC58D8}"/>
                </a:ext>
              </a:extLst>
            </p:cNvPr>
            <p:cNvCxnSpPr>
              <a:cxnSpLocks/>
              <a:stCxn id="8" idx="0"/>
              <a:endCxn id="5" idx="2"/>
            </p:cNvCxnSpPr>
            <p:nvPr/>
          </p:nvCxnSpPr>
          <p:spPr>
            <a:xfrm>
              <a:off x="2105208" y="2195125"/>
              <a:ext cx="1176472" cy="1"/>
            </a:xfrm>
            <a:prstGeom prst="straightConnector1">
              <a:avLst/>
            </a:prstGeom>
            <a:ln w="3810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EEA18B7-3C1D-4123-843D-4E570F74CDDE}"/>
                </a:ext>
              </a:extLst>
            </p:cNvPr>
            <p:cNvCxnSpPr>
              <a:cxnSpLocks/>
              <a:stCxn id="6" idx="0"/>
              <a:endCxn id="10" idx="3"/>
            </p:cNvCxnSpPr>
            <p:nvPr/>
          </p:nvCxnSpPr>
          <p:spPr>
            <a:xfrm>
              <a:off x="5811520" y="2195125"/>
              <a:ext cx="788583" cy="2"/>
            </a:xfrm>
            <a:prstGeom prst="straightConnector1">
              <a:avLst/>
            </a:prstGeom>
            <a:ln w="3810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10B8F84-3DBF-42C4-865D-31A09D2DD430}"/>
                </a:ext>
              </a:extLst>
            </p:cNvPr>
            <p:cNvCxnSpPr>
              <a:cxnSpLocks/>
              <a:stCxn id="5" idx="3"/>
              <a:endCxn id="28" idx="1"/>
            </p:cNvCxnSpPr>
            <p:nvPr/>
          </p:nvCxnSpPr>
          <p:spPr>
            <a:xfrm>
              <a:off x="4537853" y="2384630"/>
              <a:ext cx="0" cy="991721"/>
            </a:xfrm>
            <a:prstGeom prst="straightConnector1">
              <a:avLst/>
            </a:prstGeom>
            <a:ln w="285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483C79FA-698D-4DDE-B0B8-E300AF027C94}"/>
                </a:ext>
              </a:extLst>
            </p:cNvPr>
            <p:cNvCxnSpPr>
              <a:cxnSpLocks/>
              <a:endCxn id="31" idx="1"/>
            </p:cNvCxnSpPr>
            <p:nvPr/>
          </p:nvCxnSpPr>
          <p:spPr>
            <a:xfrm>
              <a:off x="7215222" y="2725399"/>
              <a:ext cx="0" cy="66837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6D22E7E5-091F-45BF-A7AB-C9B2FF2E4776}"/>
                </a:ext>
              </a:extLst>
            </p:cNvPr>
            <p:cNvCxnSpPr>
              <a:cxnSpLocks/>
              <a:stCxn id="11" idx="3"/>
            </p:cNvCxnSpPr>
            <p:nvPr/>
          </p:nvCxnSpPr>
          <p:spPr>
            <a:xfrm rot="10800000" flipV="1">
              <a:off x="1530964" y="867385"/>
              <a:ext cx="2285755" cy="817486"/>
            </a:xfrm>
            <a:prstGeom prst="bentConnector3">
              <a:avLst>
                <a:gd name="adj1" fmla="val 99339"/>
              </a:avLst>
            </a:prstGeom>
            <a:ln w="19050">
              <a:solidFill>
                <a:srgbClr val="D27474"/>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C35F2A16-3E9A-4030-9F26-9A50FB14D6D6}"/>
                </a:ext>
              </a:extLst>
            </p:cNvPr>
            <p:cNvCxnSpPr>
              <a:cxnSpLocks/>
              <a:stCxn id="11" idx="0"/>
            </p:cNvCxnSpPr>
            <p:nvPr/>
          </p:nvCxnSpPr>
          <p:spPr>
            <a:xfrm>
              <a:off x="5033006" y="867385"/>
              <a:ext cx="2208700" cy="797468"/>
            </a:xfrm>
            <a:prstGeom prst="bentConnector3">
              <a:avLst>
                <a:gd name="adj1" fmla="val 99220"/>
              </a:avLst>
            </a:prstGeom>
            <a:ln w="19050">
              <a:solidFill>
                <a:srgbClr val="D27474"/>
              </a:solidFill>
              <a:tailEnd type="triangle" w="med" len="lg"/>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47E1DB71-2351-499D-870A-6CEBB377CADF}"/>
                </a:ext>
              </a:extLst>
            </p:cNvPr>
            <p:cNvSpPr txBox="1"/>
            <p:nvPr/>
          </p:nvSpPr>
          <p:spPr>
            <a:xfrm>
              <a:off x="2623368" y="416560"/>
              <a:ext cx="1098249" cy="338554"/>
            </a:xfrm>
            <a:prstGeom prst="rect">
              <a:avLst/>
            </a:prstGeom>
            <a:noFill/>
          </p:spPr>
          <p:txBody>
            <a:bodyPr wrap="none" rtlCol="0">
              <a:spAutoFit/>
            </a:bodyPr>
            <a:lstStyle/>
            <a:p>
              <a:pPr algn="r"/>
              <a:r>
                <a:rPr lang="it-IT" sz="1600" dirty="0"/>
                <a:t>commands</a:t>
              </a:r>
            </a:p>
          </p:txBody>
        </p:sp>
        <p:sp>
          <p:nvSpPr>
            <p:cNvPr id="68" name="TextBox 67">
              <a:extLst>
                <a:ext uri="{FF2B5EF4-FFF2-40B4-BE49-F238E27FC236}">
                  <a16:creationId xmlns:a16="http://schemas.microsoft.com/office/drawing/2014/main" id="{FCB0C36A-A099-4C2B-802A-B67B4014EC5C}"/>
                </a:ext>
              </a:extLst>
            </p:cNvPr>
            <p:cNvSpPr txBox="1"/>
            <p:nvPr/>
          </p:nvSpPr>
          <p:spPr>
            <a:xfrm>
              <a:off x="5029928" y="416560"/>
              <a:ext cx="803425" cy="338554"/>
            </a:xfrm>
            <a:prstGeom prst="rect">
              <a:avLst/>
            </a:prstGeom>
            <a:noFill/>
          </p:spPr>
          <p:txBody>
            <a:bodyPr wrap="none" rtlCol="0">
              <a:spAutoFit/>
            </a:bodyPr>
            <a:lstStyle/>
            <a:p>
              <a:r>
                <a:rPr lang="it-IT" sz="1600" dirty="0"/>
                <a:t>queries</a:t>
              </a:r>
            </a:p>
          </p:txBody>
        </p:sp>
        <p:sp>
          <p:nvSpPr>
            <p:cNvPr id="69" name="TextBox 68">
              <a:extLst>
                <a:ext uri="{FF2B5EF4-FFF2-40B4-BE49-F238E27FC236}">
                  <a16:creationId xmlns:a16="http://schemas.microsoft.com/office/drawing/2014/main" id="{40375193-54AB-4E1A-B38D-B7032D79F1B1}"/>
                </a:ext>
              </a:extLst>
            </p:cNvPr>
            <p:cNvSpPr txBox="1"/>
            <p:nvPr/>
          </p:nvSpPr>
          <p:spPr>
            <a:xfrm>
              <a:off x="2105208" y="1786110"/>
              <a:ext cx="1321726" cy="307777"/>
            </a:xfrm>
            <a:prstGeom prst="rect">
              <a:avLst/>
            </a:prstGeom>
            <a:noFill/>
          </p:spPr>
          <p:txBody>
            <a:bodyPr wrap="square" rtlCol="0">
              <a:spAutoFit/>
            </a:bodyPr>
            <a:lstStyle/>
            <a:p>
              <a:r>
                <a:rPr lang="it-IT" sz="1400" dirty="0"/>
                <a:t>domain events</a:t>
              </a:r>
            </a:p>
          </p:txBody>
        </p:sp>
        <p:sp>
          <p:nvSpPr>
            <p:cNvPr id="70" name="TextBox 69">
              <a:extLst>
                <a:ext uri="{FF2B5EF4-FFF2-40B4-BE49-F238E27FC236}">
                  <a16:creationId xmlns:a16="http://schemas.microsoft.com/office/drawing/2014/main" id="{B87D80A3-0D81-46C7-9CBD-1E94270DBCF5}"/>
                </a:ext>
              </a:extLst>
            </p:cNvPr>
            <p:cNvSpPr txBox="1"/>
            <p:nvPr/>
          </p:nvSpPr>
          <p:spPr>
            <a:xfrm>
              <a:off x="7268151" y="2797976"/>
              <a:ext cx="702052" cy="523220"/>
            </a:xfrm>
            <a:prstGeom prst="rect">
              <a:avLst/>
            </a:prstGeom>
            <a:noFill/>
          </p:spPr>
          <p:txBody>
            <a:bodyPr wrap="none" rtlCol="0">
              <a:spAutoFit/>
            </a:bodyPr>
            <a:lstStyle/>
            <a:p>
              <a:r>
                <a:rPr lang="it-IT" sz="1400" dirty="0"/>
                <a:t>update</a:t>
              </a:r>
            </a:p>
            <a:p>
              <a:r>
                <a:rPr lang="it-IT" sz="1400" dirty="0"/>
                <a:t>view</a:t>
              </a:r>
            </a:p>
          </p:txBody>
        </p:sp>
        <p:sp>
          <p:nvSpPr>
            <p:cNvPr id="71" name="TextBox 70">
              <a:extLst>
                <a:ext uri="{FF2B5EF4-FFF2-40B4-BE49-F238E27FC236}">
                  <a16:creationId xmlns:a16="http://schemas.microsoft.com/office/drawing/2014/main" id="{BD8E41CA-E2D7-4B97-9FC3-72A56B2BEEEE}"/>
                </a:ext>
              </a:extLst>
            </p:cNvPr>
            <p:cNvSpPr txBox="1"/>
            <p:nvPr/>
          </p:nvSpPr>
          <p:spPr>
            <a:xfrm>
              <a:off x="474200" y="2041236"/>
              <a:ext cx="280846" cy="307777"/>
            </a:xfrm>
            <a:prstGeom prst="rect">
              <a:avLst/>
            </a:prstGeom>
            <a:noFill/>
          </p:spPr>
          <p:txBody>
            <a:bodyPr wrap="none" rtlCol="0">
              <a:spAutoFit/>
            </a:bodyPr>
            <a:lstStyle/>
            <a:p>
              <a:pPr algn="r"/>
              <a:r>
                <a:rPr lang="it-IT" sz="1400" dirty="0"/>
                <a:t>C</a:t>
              </a:r>
            </a:p>
          </p:txBody>
        </p:sp>
      </p:grpSp>
      <p:pic>
        <p:nvPicPr>
          <p:cNvPr id="75" name="Picture 74">
            <a:extLst>
              <a:ext uri="{FF2B5EF4-FFF2-40B4-BE49-F238E27FC236}">
                <a16:creationId xmlns:a16="http://schemas.microsoft.com/office/drawing/2014/main" id="{297340FB-0D89-46FC-829E-0F1C13D77FC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12588" y="2950168"/>
            <a:ext cx="1644174" cy="494551"/>
          </a:xfrm>
          <a:prstGeom prst="rect">
            <a:avLst/>
          </a:prstGeom>
        </p:spPr>
      </p:pic>
      <p:sp>
        <p:nvSpPr>
          <p:cNvPr id="78" name="TextBox 77">
            <a:extLst>
              <a:ext uri="{FF2B5EF4-FFF2-40B4-BE49-F238E27FC236}">
                <a16:creationId xmlns:a16="http://schemas.microsoft.com/office/drawing/2014/main" id="{2D1F4D44-1EA4-4DA2-A152-7DA095BDE9F9}"/>
              </a:ext>
            </a:extLst>
          </p:cNvPr>
          <p:cNvSpPr txBox="1"/>
          <p:nvPr/>
        </p:nvSpPr>
        <p:spPr>
          <a:xfrm>
            <a:off x="7898410" y="2132816"/>
            <a:ext cx="304892" cy="307777"/>
          </a:xfrm>
          <a:prstGeom prst="rect">
            <a:avLst/>
          </a:prstGeom>
          <a:noFill/>
        </p:spPr>
        <p:txBody>
          <a:bodyPr wrap="none" rtlCol="0">
            <a:spAutoFit/>
          </a:bodyPr>
          <a:lstStyle/>
          <a:p>
            <a:pPr algn="r"/>
            <a:r>
              <a:rPr lang="it-IT" sz="1400" dirty="0"/>
              <a:t>Q</a:t>
            </a:r>
          </a:p>
        </p:txBody>
      </p:sp>
    </p:spTree>
    <p:extLst>
      <p:ext uri="{BB962C8B-B14F-4D97-AF65-F5344CB8AC3E}">
        <p14:creationId xmlns:p14="http://schemas.microsoft.com/office/powerpoint/2010/main" val="19143812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17516-F8A5-4801-9D21-BE2915F5E7B1}"/>
              </a:ext>
            </a:extLst>
          </p:cNvPr>
          <p:cNvSpPr>
            <a:spLocks noGrp="1"/>
          </p:cNvSpPr>
          <p:nvPr>
            <p:ph type="title"/>
          </p:nvPr>
        </p:nvSpPr>
        <p:spPr/>
        <p:txBody>
          <a:bodyPr/>
          <a:lstStyle/>
          <a:p>
            <a:r>
              <a:rPr lang="it-IT" dirty="0"/>
              <a:t>CQRS</a:t>
            </a:r>
          </a:p>
        </p:txBody>
      </p:sp>
      <p:sp>
        <p:nvSpPr>
          <p:cNvPr id="4" name="Footer Placeholder 3">
            <a:extLst>
              <a:ext uri="{FF2B5EF4-FFF2-40B4-BE49-F238E27FC236}">
                <a16:creationId xmlns:a16="http://schemas.microsoft.com/office/drawing/2014/main" id="{A69D6C18-8E38-43AC-84C1-509827C1AB13}"/>
              </a:ext>
            </a:extLst>
          </p:cNvPr>
          <p:cNvSpPr>
            <a:spLocks noGrp="1"/>
          </p:cNvSpPr>
          <p:nvPr>
            <p:ph type="ftr" sz="quarter" idx="11"/>
          </p:nvPr>
        </p:nvSpPr>
        <p:spPr/>
        <p:txBody>
          <a:bodyPr/>
          <a:lstStyle/>
          <a:p>
            <a:r>
              <a:rPr lang="en-US"/>
              <a:t>All rights reserved algoWatt S.p.A.</a:t>
            </a:r>
            <a:endParaRPr lang="it-IT"/>
          </a:p>
        </p:txBody>
      </p:sp>
      <p:sp>
        <p:nvSpPr>
          <p:cNvPr id="5" name="Content Placeholder 4">
            <a:extLst>
              <a:ext uri="{FF2B5EF4-FFF2-40B4-BE49-F238E27FC236}">
                <a16:creationId xmlns:a16="http://schemas.microsoft.com/office/drawing/2014/main" id="{CB59F0A9-4D6C-42DA-835C-F81AE76617A5}"/>
              </a:ext>
            </a:extLst>
          </p:cNvPr>
          <p:cNvSpPr>
            <a:spLocks noGrp="1"/>
          </p:cNvSpPr>
          <p:nvPr>
            <p:ph idx="1"/>
          </p:nvPr>
        </p:nvSpPr>
        <p:spPr>
          <a:xfrm>
            <a:off x="615950" y="914399"/>
            <a:ext cx="7727950" cy="3664159"/>
          </a:xfrm>
          <a:prstGeom prst="rect">
            <a:avLst/>
          </a:prstGeom>
        </p:spPr>
        <p:txBody>
          <a:bodyPr vert="horz" lIns="91440" tIns="45720" rIns="91440" bIns="45720" rtlCol="0">
            <a:normAutofit/>
          </a:bodyPr>
          <a:lstStyle/>
          <a:p>
            <a:pPr marL="0" indent="0">
              <a:spcAft>
                <a:spcPts val="600"/>
              </a:spcAft>
              <a:buNone/>
            </a:pPr>
            <a:r>
              <a:rPr lang="it-IT" sz="1800" dirty="0"/>
              <a:t>Come abbiamo visto, il pattern CQRS ha diversi vantaggi:</a:t>
            </a:r>
          </a:p>
          <a:p>
            <a:pPr>
              <a:spcBef>
                <a:spcPts val="0"/>
              </a:spcBef>
              <a:spcAft>
                <a:spcPts val="600"/>
              </a:spcAft>
            </a:pPr>
            <a:r>
              <a:rPr lang="it-IT" sz="1800" dirty="0"/>
              <a:t>Permette l’implementazione efficiente di queries in un’architettura a microservizi.</a:t>
            </a:r>
          </a:p>
          <a:p>
            <a:pPr>
              <a:spcBef>
                <a:spcPts val="0"/>
              </a:spcBef>
              <a:spcAft>
                <a:spcPts val="600"/>
              </a:spcAft>
            </a:pPr>
            <a:r>
              <a:rPr lang="it-IT" sz="1800" dirty="0"/>
              <a:t>E’ particolarmete adatto all’utilizzo in un’architettura in stile event sourcing.</a:t>
            </a:r>
          </a:p>
          <a:p>
            <a:pPr marL="0" indent="0">
              <a:spcAft>
                <a:spcPts val="600"/>
              </a:spcAft>
              <a:buNone/>
            </a:pPr>
            <a:r>
              <a:rPr lang="it-IT" sz="1800" dirty="0"/>
              <a:t>Ha però anche alcuni svantaggi:</a:t>
            </a:r>
          </a:p>
          <a:p>
            <a:pPr>
              <a:spcAft>
                <a:spcPts val="600"/>
              </a:spcAft>
            </a:pPr>
            <a:r>
              <a:rPr lang="it-IT" sz="1800" dirty="0"/>
              <a:t>Architettura più complessa che impone la creazione di diversi servizi per gestire parti diverse dello stesso bounded context.</a:t>
            </a:r>
          </a:p>
          <a:p>
            <a:pPr>
              <a:spcAft>
                <a:spcPts val="600"/>
              </a:spcAft>
            </a:pPr>
            <a:r>
              <a:rPr lang="it-IT" sz="1800" dirty="0"/>
              <a:t>Può soffrire di problemi di «replication lag» a causa del ritardo tra la pubblicazione dell’evento e l’aggiornamento della vista nel view database.</a:t>
            </a:r>
          </a:p>
        </p:txBody>
      </p:sp>
    </p:spTree>
    <p:extLst>
      <p:ext uri="{BB962C8B-B14F-4D97-AF65-F5344CB8AC3E}">
        <p14:creationId xmlns:p14="http://schemas.microsoft.com/office/powerpoint/2010/main" val="39675446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02EE44E-3EF3-4280-8D9B-0B7E2A7717D2}"/>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1303817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12C8C5E8-52DA-4F5C-8B43-72568C34BF6E}"/>
              </a:ext>
            </a:extLst>
          </p:cNvPr>
          <p:cNvSpPr>
            <a:spLocks noGrp="1"/>
          </p:cNvSpPr>
          <p:nvPr>
            <p:ph type="ftr" sz="quarter" idx="11"/>
          </p:nvPr>
        </p:nvSpPr>
        <p:spPr/>
        <p:txBody>
          <a:bodyPr/>
          <a:lstStyle/>
          <a:p>
            <a:r>
              <a:rPr lang="en-US"/>
              <a:t>All rights reserved algoWatt S.p.A.</a:t>
            </a:r>
            <a:endParaRPr lang="it-IT"/>
          </a:p>
        </p:txBody>
      </p:sp>
      <p:grpSp>
        <p:nvGrpSpPr>
          <p:cNvPr id="2" name="Group 1">
            <a:extLst>
              <a:ext uri="{FF2B5EF4-FFF2-40B4-BE49-F238E27FC236}">
                <a16:creationId xmlns:a16="http://schemas.microsoft.com/office/drawing/2014/main" id="{975EF0A6-9779-4B22-B7D6-7ED4F965D1C3}"/>
              </a:ext>
            </a:extLst>
          </p:cNvPr>
          <p:cNvGrpSpPr/>
          <p:nvPr/>
        </p:nvGrpSpPr>
        <p:grpSpPr>
          <a:xfrm>
            <a:off x="1140566" y="1005234"/>
            <a:ext cx="6543203" cy="3745838"/>
            <a:chOff x="1140566" y="806590"/>
            <a:chExt cx="6543203" cy="3745838"/>
          </a:xfrm>
        </p:grpSpPr>
        <p:sp>
          <p:nvSpPr>
            <p:cNvPr id="6" name="Hexagon 5">
              <a:extLst>
                <a:ext uri="{FF2B5EF4-FFF2-40B4-BE49-F238E27FC236}">
                  <a16:creationId xmlns:a16="http://schemas.microsoft.com/office/drawing/2014/main" id="{7E49E4EE-C082-4AD7-A866-DF8CA6465123}"/>
                </a:ext>
              </a:extLst>
            </p:cNvPr>
            <p:cNvSpPr/>
            <p:nvPr/>
          </p:nvSpPr>
          <p:spPr>
            <a:xfrm>
              <a:off x="1333010" y="806590"/>
              <a:ext cx="1378915" cy="1188720"/>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solidFill>
                    <a:schemeClr val="tx1"/>
                  </a:solidFill>
                </a:rPr>
                <a:t>order</a:t>
              </a:r>
            </a:p>
            <a:p>
              <a:pPr algn="ctr"/>
              <a:r>
                <a:rPr lang="it-IT" dirty="0">
                  <a:solidFill>
                    <a:schemeClr val="tx1"/>
                  </a:solidFill>
                </a:rPr>
                <a:t>service</a:t>
              </a:r>
            </a:p>
          </p:txBody>
        </p:sp>
        <p:sp>
          <p:nvSpPr>
            <p:cNvPr id="7" name="Cylinder 6">
              <a:extLst>
                <a:ext uri="{FF2B5EF4-FFF2-40B4-BE49-F238E27FC236}">
                  <a16:creationId xmlns:a16="http://schemas.microsoft.com/office/drawing/2014/main" id="{1F68F54D-0759-48DE-96C9-A7E6B2345F76}"/>
                </a:ext>
              </a:extLst>
            </p:cNvPr>
            <p:cNvSpPr/>
            <p:nvPr/>
          </p:nvSpPr>
          <p:spPr>
            <a:xfrm>
              <a:off x="1567286" y="2509743"/>
              <a:ext cx="951068" cy="1264920"/>
            </a:xfrm>
            <a:prstGeom prst="can">
              <a:avLst/>
            </a:prstGeom>
            <a:solidFill>
              <a:srgbClr val="365DA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orders</a:t>
              </a:r>
            </a:p>
            <a:p>
              <a:pPr algn="ctr"/>
              <a:r>
                <a:rPr lang="it-IT" dirty="0"/>
                <a:t>db</a:t>
              </a:r>
            </a:p>
          </p:txBody>
        </p:sp>
        <p:pic>
          <p:nvPicPr>
            <p:cNvPr id="8" name="Picture 7">
              <a:extLst>
                <a:ext uri="{FF2B5EF4-FFF2-40B4-BE49-F238E27FC236}">
                  <a16:creationId xmlns:a16="http://schemas.microsoft.com/office/drawing/2014/main" id="{FFCE75F0-8CCA-4844-B5FA-4302D287561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40566" y="3935110"/>
              <a:ext cx="2052320" cy="617318"/>
            </a:xfrm>
            <a:prstGeom prst="rect">
              <a:avLst/>
            </a:prstGeom>
          </p:spPr>
        </p:pic>
        <p:sp>
          <p:nvSpPr>
            <p:cNvPr id="9" name="Hexagon 8">
              <a:extLst>
                <a:ext uri="{FF2B5EF4-FFF2-40B4-BE49-F238E27FC236}">
                  <a16:creationId xmlns:a16="http://schemas.microsoft.com/office/drawing/2014/main" id="{6957A389-1EA1-4A69-B992-832987E454A5}"/>
                </a:ext>
              </a:extLst>
            </p:cNvPr>
            <p:cNvSpPr/>
            <p:nvPr/>
          </p:nvSpPr>
          <p:spPr>
            <a:xfrm>
              <a:off x="6304854" y="806811"/>
              <a:ext cx="1378915" cy="1188720"/>
            </a:xfrm>
            <a:prstGeom prst="hexagon">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tx1"/>
                </a:solidFill>
              </a:endParaRPr>
            </a:p>
          </p:txBody>
        </p:sp>
        <p:sp>
          <p:nvSpPr>
            <p:cNvPr id="10" name="Cylinder 9">
              <a:extLst>
                <a:ext uri="{FF2B5EF4-FFF2-40B4-BE49-F238E27FC236}">
                  <a16:creationId xmlns:a16="http://schemas.microsoft.com/office/drawing/2014/main" id="{FB9CF5D5-65BD-47A5-B982-2F078D228FAA}"/>
                </a:ext>
              </a:extLst>
            </p:cNvPr>
            <p:cNvSpPr/>
            <p:nvPr/>
          </p:nvSpPr>
          <p:spPr>
            <a:xfrm>
              <a:off x="6513134" y="2506408"/>
              <a:ext cx="951068" cy="1264920"/>
            </a:xfrm>
            <a:prstGeom prst="can">
              <a:avLst/>
            </a:prstGeom>
            <a:solidFill>
              <a:srgbClr val="365DA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1" name="TextBox 10">
              <a:extLst>
                <a:ext uri="{FF2B5EF4-FFF2-40B4-BE49-F238E27FC236}">
                  <a16:creationId xmlns:a16="http://schemas.microsoft.com/office/drawing/2014/main" id="{075A612B-DEF7-4DF6-BC3C-88EA82A6FD24}"/>
                </a:ext>
              </a:extLst>
            </p:cNvPr>
            <p:cNvSpPr txBox="1"/>
            <p:nvPr/>
          </p:nvSpPr>
          <p:spPr>
            <a:xfrm>
              <a:off x="6464739" y="1111580"/>
              <a:ext cx="1067921" cy="646331"/>
            </a:xfrm>
            <a:prstGeom prst="rect">
              <a:avLst/>
            </a:prstGeom>
            <a:noFill/>
          </p:spPr>
          <p:txBody>
            <a:bodyPr wrap="none" rtlCol="0">
              <a:spAutoFit/>
            </a:bodyPr>
            <a:lstStyle/>
            <a:p>
              <a:pPr algn="ctr"/>
              <a:r>
                <a:rPr lang="it-IT" dirty="0"/>
                <a:t>customer</a:t>
              </a:r>
            </a:p>
            <a:p>
              <a:pPr algn="ctr"/>
              <a:r>
                <a:rPr lang="it-IT" dirty="0"/>
                <a:t>service</a:t>
              </a:r>
            </a:p>
          </p:txBody>
        </p:sp>
        <p:sp>
          <p:nvSpPr>
            <p:cNvPr id="12" name="TextBox 11">
              <a:extLst>
                <a:ext uri="{FF2B5EF4-FFF2-40B4-BE49-F238E27FC236}">
                  <a16:creationId xmlns:a16="http://schemas.microsoft.com/office/drawing/2014/main" id="{1DEC8121-7EB0-4B18-946E-37AF1F48B9A6}"/>
                </a:ext>
              </a:extLst>
            </p:cNvPr>
            <p:cNvSpPr txBox="1"/>
            <p:nvPr/>
          </p:nvSpPr>
          <p:spPr>
            <a:xfrm>
              <a:off x="6449097" y="2887889"/>
              <a:ext cx="1079142" cy="646331"/>
            </a:xfrm>
            <a:prstGeom prst="rect">
              <a:avLst/>
            </a:prstGeom>
            <a:noFill/>
          </p:spPr>
          <p:txBody>
            <a:bodyPr wrap="none" rtlCol="0">
              <a:spAutoFit/>
            </a:bodyPr>
            <a:lstStyle/>
            <a:p>
              <a:pPr algn="ctr"/>
              <a:r>
                <a:rPr lang="it-IT" dirty="0">
                  <a:solidFill>
                    <a:schemeClr val="bg1"/>
                  </a:solidFill>
                </a:rPr>
                <a:t>customer</a:t>
              </a:r>
            </a:p>
            <a:p>
              <a:pPr algn="ctr"/>
              <a:r>
                <a:rPr lang="it-IT" dirty="0">
                  <a:solidFill>
                    <a:schemeClr val="bg1"/>
                  </a:solidFill>
                </a:rPr>
                <a:t>db</a:t>
              </a:r>
            </a:p>
          </p:txBody>
        </p:sp>
        <p:sp>
          <p:nvSpPr>
            <p:cNvPr id="13" name="Cylinder 12">
              <a:extLst>
                <a:ext uri="{FF2B5EF4-FFF2-40B4-BE49-F238E27FC236}">
                  <a16:creationId xmlns:a16="http://schemas.microsoft.com/office/drawing/2014/main" id="{5F1C3D97-823E-42E5-8DFE-66FF08735652}"/>
                </a:ext>
              </a:extLst>
            </p:cNvPr>
            <p:cNvSpPr/>
            <p:nvPr/>
          </p:nvSpPr>
          <p:spPr>
            <a:xfrm rot="5400000">
              <a:off x="4311540" y="304769"/>
              <a:ext cx="403860" cy="2192804"/>
            </a:xfrm>
            <a:prstGeom prst="can">
              <a:avLst>
                <a:gd name="adj" fmla="val 95440"/>
              </a:avLst>
            </a:prstGeom>
            <a:solidFill>
              <a:srgbClr val="365DA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cxnSp>
          <p:nvCxnSpPr>
            <p:cNvPr id="14" name="Straight Arrow Connector 13">
              <a:extLst>
                <a:ext uri="{FF2B5EF4-FFF2-40B4-BE49-F238E27FC236}">
                  <a16:creationId xmlns:a16="http://schemas.microsoft.com/office/drawing/2014/main" id="{75DE77E0-AE2A-45AD-94D7-5149C2EC8134}"/>
                </a:ext>
              </a:extLst>
            </p:cNvPr>
            <p:cNvCxnSpPr>
              <a:cxnSpLocks/>
              <a:stCxn id="9" idx="3"/>
              <a:endCxn id="13" idx="1"/>
            </p:cNvCxnSpPr>
            <p:nvPr/>
          </p:nvCxnSpPr>
          <p:spPr>
            <a:xfrm flipH="1">
              <a:off x="5609872" y="1401171"/>
              <a:ext cx="694982" cy="0"/>
            </a:xfrm>
            <a:prstGeom prst="straightConnector1">
              <a:avLst/>
            </a:prstGeom>
            <a:ln w="38100">
              <a:prstDash val="sysDot"/>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C812398-1B83-4BF6-B0C8-19FCB4D29761}"/>
                </a:ext>
              </a:extLst>
            </p:cNvPr>
            <p:cNvCxnSpPr>
              <a:cxnSpLocks/>
              <a:stCxn id="13" idx="3"/>
              <a:endCxn id="6" idx="0"/>
            </p:cNvCxnSpPr>
            <p:nvPr/>
          </p:nvCxnSpPr>
          <p:spPr>
            <a:xfrm flipH="1" flipV="1">
              <a:off x="2711925" y="1400950"/>
              <a:ext cx="705143" cy="221"/>
            </a:xfrm>
            <a:prstGeom prst="straightConnector1">
              <a:avLst/>
            </a:prstGeom>
            <a:ln w="38100">
              <a:prstDash val="sysDot"/>
              <a:headEnd type="triangle"/>
              <a:tailEnd type="triangle"/>
            </a:ln>
          </p:spPr>
          <p:style>
            <a:lnRef idx="1">
              <a:schemeClr val="accent1"/>
            </a:lnRef>
            <a:fillRef idx="0">
              <a:schemeClr val="accent1"/>
            </a:fillRef>
            <a:effectRef idx="0">
              <a:schemeClr val="accent1"/>
            </a:effectRef>
            <a:fontRef idx="minor">
              <a:schemeClr val="tx1"/>
            </a:fontRef>
          </p:style>
        </p:cxnSp>
        <p:graphicFrame>
          <p:nvGraphicFramePr>
            <p:cNvPr id="16" name="Object 15">
              <a:extLst>
                <a:ext uri="{FF2B5EF4-FFF2-40B4-BE49-F238E27FC236}">
                  <a16:creationId xmlns:a16="http://schemas.microsoft.com/office/drawing/2014/main" id="{388F5B4A-628A-4452-BF19-1F57961BAE8C}"/>
                </a:ext>
              </a:extLst>
            </p:cNvPr>
            <p:cNvGraphicFramePr>
              <a:graphicFrameLocks noChangeAspect="1"/>
            </p:cNvGraphicFramePr>
            <p:nvPr>
              <p:extLst>
                <p:ext uri="{D42A27DB-BD31-4B8C-83A1-F6EECF244321}">
                  <p14:modId xmlns:p14="http://schemas.microsoft.com/office/powerpoint/2010/main" val="3631074382"/>
                </p:ext>
              </p:extLst>
            </p:nvPr>
          </p:nvGraphicFramePr>
          <p:xfrm>
            <a:off x="6626007" y="3950115"/>
            <a:ext cx="719673" cy="425500"/>
          </p:xfrm>
          <a:graphic>
            <a:graphicData uri="http://schemas.openxmlformats.org/presentationml/2006/ole">
              <mc:AlternateContent xmlns:mc="http://schemas.openxmlformats.org/markup-compatibility/2006">
                <mc:Choice xmlns:v="urn:schemas-microsoft-com:vml" Requires="v">
                  <p:oleObj spid="_x0000_s5252" r:id="rId4" imgW="1739520" imgH="1028520" progId="">
                    <p:embed/>
                  </p:oleObj>
                </mc:Choice>
                <mc:Fallback>
                  <p:oleObj r:id="rId4" imgW="1739520" imgH="1028520" progId="">
                    <p:embed/>
                    <p:pic>
                      <p:nvPicPr>
                        <p:cNvPr id="30" name="Object 29">
                          <a:extLst>
                            <a:ext uri="{FF2B5EF4-FFF2-40B4-BE49-F238E27FC236}">
                              <a16:creationId xmlns:a16="http://schemas.microsoft.com/office/drawing/2014/main" id="{82BC54EB-371E-4850-8B96-F0EFC56467AB}"/>
                            </a:ext>
                          </a:extLst>
                        </p:cNvPr>
                        <p:cNvPicPr/>
                        <p:nvPr/>
                      </p:nvPicPr>
                      <p:blipFill>
                        <a:blip r:embed="rId5"/>
                        <a:stretch>
                          <a:fillRect/>
                        </a:stretch>
                      </p:blipFill>
                      <p:spPr>
                        <a:xfrm>
                          <a:off x="6626007" y="3950115"/>
                          <a:ext cx="719673" cy="425500"/>
                        </a:xfrm>
                        <a:prstGeom prst="rect">
                          <a:avLst/>
                        </a:prstGeom>
                      </p:spPr>
                    </p:pic>
                  </p:oleObj>
                </mc:Fallback>
              </mc:AlternateContent>
            </a:graphicData>
          </a:graphic>
        </p:graphicFrame>
        <p:cxnSp>
          <p:nvCxnSpPr>
            <p:cNvPr id="17" name="Straight Arrow Connector 16">
              <a:extLst>
                <a:ext uri="{FF2B5EF4-FFF2-40B4-BE49-F238E27FC236}">
                  <a16:creationId xmlns:a16="http://schemas.microsoft.com/office/drawing/2014/main" id="{32CF901E-6E61-4C7E-B625-6D6E879DB2F0}"/>
                </a:ext>
              </a:extLst>
            </p:cNvPr>
            <p:cNvCxnSpPr>
              <a:endCxn id="7" idx="1"/>
            </p:cNvCxnSpPr>
            <p:nvPr/>
          </p:nvCxnSpPr>
          <p:spPr>
            <a:xfrm>
              <a:off x="2042820" y="1995310"/>
              <a:ext cx="0" cy="51443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45FC4C5-B2CF-417C-BFBC-30F584FB4658}"/>
                </a:ext>
              </a:extLst>
            </p:cNvPr>
            <p:cNvCxnSpPr/>
            <p:nvPr/>
          </p:nvCxnSpPr>
          <p:spPr>
            <a:xfrm>
              <a:off x="7006823" y="1991975"/>
              <a:ext cx="0" cy="51443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
        <p:nvSpPr>
          <p:cNvPr id="20" name="TextBox 19">
            <a:extLst>
              <a:ext uri="{FF2B5EF4-FFF2-40B4-BE49-F238E27FC236}">
                <a16:creationId xmlns:a16="http://schemas.microsoft.com/office/drawing/2014/main" id="{51800122-EF20-4FDC-8F95-E5769D8CFD55}"/>
              </a:ext>
            </a:extLst>
          </p:cNvPr>
          <p:cNvSpPr txBox="1"/>
          <p:nvPr/>
        </p:nvSpPr>
        <p:spPr>
          <a:xfrm>
            <a:off x="615989" y="289241"/>
            <a:ext cx="6596999" cy="369332"/>
          </a:xfrm>
          <a:prstGeom prst="rect">
            <a:avLst/>
          </a:prstGeom>
          <a:noFill/>
        </p:spPr>
        <p:txBody>
          <a:bodyPr wrap="none" rtlCol="0">
            <a:spAutoFit/>
          </a:bodyPr>
          <a:lstStyle/>
          <a:p>
            <a:r>
              <a:rPr lang="it-IT" dirty="0"/>
              <a:t>Necessità di mantenere la consistenza tra i diversi oggetti di dominio</a:t>
            </a:r>
          </a:p>
        </p:txBody>
      </p:sp>
    </p:spTree>
    <p:extLst>
      <p:ext uri="{BB962C8B-B14F-4D97-AF65-F5344CB8AC3E}">
        <p14:creationId xmlns:p14="http://schemas.microsoft.com/office/powerpoint/2010/main" val="425462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97A1CB6-9939-4E36-877A-A5DDA55FFF9C}"/>
              </a:ext>
            </a:extLst>
          </p:cNvPr>
          <p:cNvSpPr>
            <a:spLocks noGrp="1"/>
          </p:cNvSpPr>
          <p:nvPr>
            <p:ph type="ftr" sz="quarter" idx="11"/>
          </p:nvPr>
        </p:nvSpPr>
        <p:spPr/>
        <p:txBody>
          <a:bodyPr/>
          <a:lstStyle/>
          <a:p>
            <a:r>
              <a:rPr lang="en-US"/>
              <a:t>All rights reserved algoWatt S.p.A.</a:t>
            </a:r>
            <a:endParaRPr lang="it-IT"/>
          </a:p>
        </p:txBody>
      </p:sp>
      <p:sp>
        <p:nvSpPr>
          <p:cNvPr id="6" name="Content Placeholder 2">
            <a:extLst>
              <a:ext uri="{FF2B5EF4-FFF2-40B4-BE49-F238E27FC236}">
                <a16:creationId xmlns:a16="http://schemas.microsoft.com/office/drawing/2014/main" id="{EC611033-1222-42F9-9305-59B4874E661B}"/>
              </a:ext>
            </a:extLst>
          </p:cNvPr>
          <p:cNvSpPr txBox="1">
            <a:spLocks/>
          </p:cNvSpPr>
          <p:nvPr/>
        </p:nvSpPr>
        <p:spPr>
          <a:xfrm>
            <a:off x="593398" y="1461531"/>
            <a:ext cx="4749105" cy="3192550"/>
          </a:xfrm>
          <a:prstGeom prst="rect">
            <a:avLst/>
          </a:prstGeom>
          <a:ln>
            <a:solidFill>
              <a:schemeClr val="tx1"/>
            </a:solidFill>
            <a:prstDash val="dash"/>
          </a:ln>
        </p:spPr>
        <p:txBody>
          <a:bodyPr vert="horz" lIns="91440" tIns="45720" rIns="91440" bIns="45720" rtlCol="0">
            <a:normAutofit lnSpcReduction="10000"/>
          </a:bodyPr>
          <a:lstStyle>
            <a:lvl1pPr marL="167998" indent="-167998" algn="l" defTabSz="671993" rtl="0" eaLnBrk="1" latinLnBrk="0" hangingPunct="1">
              <a:lnSpc>
                <a:spcPct val="90000"/>
              </a:lnSpc>
              <a:spcBef>
                <a:spcPts val="735"/>
              </a:spcBef>
              <a:buFont typeface="Arial" panose="020B0604020202020204" pitchFamily="34" charset="0"/>
              <a:buChar char="•"/>
              <a:defRPr sz="2058" kern="1200">
                <a:solidFill>
                  <a:schemeClr val="tx1"/>
                </a:solidFill>
                <a:latin typeface="Arial" panose="020B0604020202020204" pitchFamily="34" charset="0"/>
                <a:ea typeface="+mn-ea"/>
                <a:cs typeface="Arial" panose="020B0604020202020204" pitchFamily="34" charset="0"/>
              </a:defRPr>
            </a:lvl1pPr>
            <a:lvl2pPr marL="503994" indent="-167998" algn="l" defTabSz="671993" rtl="0" eaLnBrk="1" latinLnBrk="0" hangingPunct="1">
              <a:lnSpc>
                <a:spcPct val="90000"/>
              </a:lnSpc>
              <a:spcBef>
                <a:spcPts val="367"/>
              </a:spcBef>
              <a:buFont typeface="Arial" panose="020B0604020202020204" pitchFamily="34" charset="0"/>
              <a:buChar char="•"/>
              <a:defRPr sz="1764" kern="1200">
                <a:solidFill>
                  <a:schemeClr val="tx1"/>
                </a:solidFill>
                <a:latin typeface="Arial" panose="020B0604020202020204" pitchFamily="34" charset="0"/>
                <a:ea typeface="+mn-ea"/>
                <a:cs typeface="Arial" panose="020B0604020202020204" pitchFamily="34" charset="0"/>
              </a:defRPr>
            </a:lvl2pPr>
            <a:lvl3pPr marL="839991" indent="-167998" algn="l" defTabSz="671993" rtl="0" eaLnBrk="1" latinLnBrk="0" hangingPunct="1">
              <a:lnSpc>
                <a:spcPct val="90000"/>
              </a:lnSpc>
              <a:spcBef>
                <a:spcPts val="367"/>
              </a:spcBef>
              <a:buFont typeface="Arial" panose="020B0604020202020204" pitchFamily="34" charset="0"/>
              <a:buChar char="•"/>
              <a:defRPr sz="1470" kern="1200">
                <a:solidFill>
                  <a:schemeClr val="tx1"/>
                </a:solidFill>
                <a:latin typeface="Arial" panose="020B0604020202020204" pitchFamily="34" charset="0"/>
                <a:ea typeface="+mn-ea"/>
                <a:cs typeface="Arial" panose="020B0604020202020204" pitchFamily="34" charset="0"/>
              </a:defRPr>
            </a:lvl3pPr>
            <a:lvl4pPr marL="1175987"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Arial" panose="020B0604020202020204" pitchFamily="34" charset="0"/>
                <a:ea typeface="+mn-ea"/>
                <a:cs typeface="Arial" panose="020B0604020202020204" pitchFamily="34" charset="0"/>
              </a:defRPr>
            </a:lvl4pPr>
            <a:lvl5pPr marL="1511983"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Arial" panose="020B0604020202020204" pitchFamily="34" charset="0"/>
                <a:ea typeface="+mn-ea"/>
                <a:cs typeface="Arial" panose="020B0604020202020204" pitchFamily="34" charset="0"/>
              </a:defRPr>
            </a:lvl5pPr>
            <a:lvl6pPr marL="1847980"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6pPr>
            <a:lvl7pPr marL="2183976"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7pPr>
            <a:lvl8pPr marL="2519972"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8pPr>
            <a:lvl9pPr marL="2855968"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9pPr>
          </a:lstStyle>
          <a:p>
            <a:pPr marL="0" indent="0">
              <a:buFont typeface="Arial" panose="020B0604020202020204" pitchFamily="34" charset="0"/>
              <a:buNone/>
            </a:pPr>
            <a:r>
              <a:rPr lang="it-IT" sz="1400">
                <a:latin typeface="Courier New" panose="02070309020205020404" pitchFamily="49" charset="0"/>
                <a:cs typeface="Courier New" panose="02070309020205020404" pitchFamily="49" charset="0"/>
              </a:rPr>
              <a:t>BEGIN TRANSACTION</a:t>
            </a:r>
          </a:p>
          <a:p>
            <a:pPr marL="0" indent="0">
              <a:buFont typeface="Arial" panose="020B0604020202020204" pitchFamily="34" charset="0"/>
              <a:buNone/>
            </a:pPr>
            <a:r>
              <a:rPr lang="it-IT" sz="1400">
                <a:latin typeface="Courier New" panose="02070309020205020404" pitchFamily="49" charset="0"/>
                <a:cs typeface="Courier New" panose="02070309020205020404" pitchFamily="49" charset="0"/>
              </a:rPr>
              <a:t>    ....</a:t>
            </a:r>
          </a:p>
          <a:p>
            <a:pPr marL="0" indent="0">
              <a:buFont typeface="Arial" panose="020B0604020202020204" pitchFamily="34" charset="0"/>
              <a:buNone/>
            </a:pPr>
            <a:r>
              <a:rPr lang="it-IT" sz="1400">
                <a:latin typeface="Courier New" panose="02070309020205020404" pitchFamily="49" charset="0"/>
                <a:cs typeface="Courier New" panose="02070309020205020404" pitchFamily="49" charset="0"/>
              </a:rPr>
              <a:t>    SELECT ORDER_TOTAL </a:t>
            </a:r>
            <a:br>
              <a:rPr lang="it-IT" sz="1400">
                <a:latin typeface="Courier New" panose="02070309020205020404" pitchFamily="49" charset="0"/>
                <a:cs typeface="Courier New" panose="02070309020205020404" pitchFamily="49" charset="0"/>
              </a:rPr>
            </a:br>
            <a:r>
              <a:rPr lang="it-IT" sz="1400">
                <a:latin typeface="Courier New" panose="02070309020205020404" pitchFamily="49" charset="0"/>
                <a:cs typeface="Courier New" panose="02070309020205020404" pitchFamily="49" charset="0"/>
              </a:rPr>
              <a:t>           FROM ORDERS </a:t>
            </a:r>
            <a:br>
              <a:rPr lang="it-IT" sz="1400">
                <a:latin typeface="Courier New" panose="02070309020205020404" pitchFamily="49" charset="0"/>
                <a:cs typeface="Courier New" panose="02070309020205020404" pitchFamily="49" charset="0"/>
              </a:rPr>
            </a:br>
            <a:r>
              <a:rPr lang="it-IT" sz="1400">
                <a:latin typeface="Courier New" panose="02070309020205020404" pitchFamily="49" charset="0"/>
                <a:cs typeface="Courier New" panose="02070309020205020404" pitchFamily="49" charset="0"/>
              </a:rPr>
              <a:t>                WHERE CUSTOMER_ID = ?</a:t>
            </a:r>
          </a:p>
          <a:p>
            <a:pPr marL="0" indent="0">
              <a:buFont typeface="Arial" panose="020B0604020202020204" pitchFamily="34" charset="0"/>
              <a:buNone/>
            </a:pPr>
            <a:r>
              <a:rPr lang="it-IT" sz="1400">
                <a:latin typeface="Courier New" panose="02070309020205020404" pitchFamily="49" charset="0"/>
                <a:cs typeface="Courier New" panose="02070309020205020404" pitchFamily="49" charset="0"/>
              </a:rPr>
              <a:t>     ....</a:t>
            </a:r>
          </a:p>
          <a:p>
            <a:pPr marL="0" indent="0">
              <a:buFont typeface="Arial" panose="020B0604020202020204" pitchFamily="34" charset="0"/>
              <a:buNone/>
            </a:pPr>
            <a:r>
              <a:rPr lang="it-IT" sz="1400">
                <a:latin typeface="Courier New" panose="02070309020205020404" pitchFamily="49" charset="0"/>
                <a:cs typeface="Courier New" panose="02070309020205020404" pitchFamily="49" charset="0"/>
              </a:rPr>
              <a:t>    SELECT CREDIT_LIMIT</a:t>
            </a:r>
            <a:br>
              <a:rPr lang="it-IT" sz="1400">
                <a:latin typeface="Courier New" panose="02070309020205020404" pitchFamily="49" charset="0"/>
                <a:cs typeface="Courier New" panose="02070309020205020404" pitchFamily="49" charset="0"/>
              </a:rPr>
            </a:br>
            <a:r>
              <a:rPr lang="it-IT" sz="1400">
                <a:latin typeface="Courier New" panose="02070309020205020404" pitchFamily="49" charset="0"/>
                <a:cs typeface="Courier New" panose="02070309020205020404" pitchFamily="49" charset="0"/>
              </a:rPr>
              <a:t>           FROM CUSTOMERS</a:t>
            </a:r>
            <a:br>
              <a:rPr lang="it-IT" sz="1400">
                <a:latin typeface="Courier New" panose="02070309020205020404" pitchFamily="49" charset="0"/>
                <a:cs typeface="Courier New" panose="02070309020205020404" pitchFamily="49" charset="0"/>
              </a:rPr>
            </a:br>
            <a:r>
              <a:rPr lang="it-IT" sz="1400">
                <a:latin typeface="Courier New" panose="02070309020205020404" pitchFamily="49" charset="0"/>
                <a:cs typeface="Courier New" panose="02070309020205020404" pitchFamily="49" charset="0"/>
              </a:rPr>
              <a:t>                WHERE CUSTOMER_ID = ?</a:t>
            </a:r>
          </a:p>
          <a:p>
            <a:pPr marL="0" indent="0">
              <a:buFont typeface="Arial" panose="020B0604020202020204" pitchFamily="34" charset="0"/>
              <a:buNone/>
            </a:pPr>
            <a:r>
              <a:rPr lang="it-IT" sz="1400">
                <a:latin typeface="Courier New" panose="02070309020205020404" pitchFamily="49" charset="0"/>
                <a:cs typeface="Courier New" panose="02070309020205020404" pitchFamily="49" charset="0"/>
              </a:rPr>
              <a:t>     ....</a:t>
            </a:r>
          </a:p>
          <a:p>
            <a:pPr marL="0" indent="0">
              <a:buFont typeface="Arial" panose="020B0604020202020204" pitchFamily="34" charset="0"/>
              <a:buNone/>
            </a:pPr>
            <a:r>
              <a:rPr lang="it-IT" sz="1400">
                <a:latin typeface="Courier New" panose="02070309020205020404" pitchFamily="49" charset="0"/>
                <a:cs typeface="Courier New" panose="02070309020205020404" pitchFamily="49" charset="0"/>
              </a:rPr>
              <a:t>    INSERT INTO ORDERS ... ETC ...</a:t>
            </a:r>
          </a:p>
          <a:p>
            <a:pPr marL="0" indent="0">
              <a:buFont typeface="Arial" panose="020B0604020202020204" pitchFamily="34" charset="0"/>
              <a:buNone/>
            </a:pPr>
            <a:r>
              <a:rPr lang="it-IT" sz="1400">
                <a:latin typeface="Courier New" panose="02070309020205020404" pitchFamily="49" charset="0"/>
                <a:cs typeface="Courier New" panose="02070309020205020404" pitchFamily="49" charset="0"/>
              </a:rPr>
              <a:t>      ....</a:t>
            </a:r>
          </a:p>
          <a:p>
            <a:pPr marL="0" indent="0">
              <a:buFont typeface="Arial" panose="020B0604020202020204" pitchFamily="34" charset="0"/>
              <a:buNone/>
            </a:pPr>
            <a:r>
              <a:rPr lang="it-IT" sz="1400">
                <a:latin typeface="Courier New" panose="02070309020205020404" pitchFamily="49" charset="0"/>
                <a:cs typeface="Courier New" panose="02070309020205020404" pitchFamily="49" charset="0"/>
              </a:rPr>
              <a:t> COMMIT TRANSACTION</a:t>
            </a:r>
            <a:endParaRPr lang="it-IT" sz="1400" dirty="0">
              <a:latin typeface="Courier New" panose="02070309020205020404" pitchFamily="49" charset="0"/>
              <a:cs typeface="Courier New" panose="02070309020205020404" pitchFamily="49" charset="0"/>
            </a:endParaRPr>
          </a:p>
        </p:txBody>
      </p:sp>
      <p:sp>
        <p:nvSpPr>
          <p:cNvPr id="7" name="Content Placeholder 2">
            <a:extLst>
              <a:ext uri="{FF2B5EF4-FFF2-40B4-BE49-F238E27FC236}">
                <a16:creationId xmlns:a16="http://schemas.microsoft.com/office/drawing/2014/main" id="{81C3ED08-A5A7-422F-AEAF-9AFAA62CFC8D}"/>
              </a:ext>
            </a:extLst>
          </p:cNvPr>
          <p:cNvSpPr txBox="1">
            <a:spLocks/>
          </p:cNvSpPr>
          <p:nvPr/>
        </p:nvSpPr>
        <p:spPr>
          <a:xfrm>
            <a:off x="593398" y="794505"/>
            <a:ext cx="4749105" cy="641091"/>
          </a:xfrm>
          <a:prstGeom prst="rect">
            <a:avLst/>
          </a:prstGeom>
          <a:ln>
            <a:solidFill>
              <a:schemeClr val="tx1"/>
            </a:solidFill>
            <a:prstDash val="dash"/>
          </a:ln>
        </p:spPr>
        <p:txBody>
          <a:bodyPr vert="horz" lIns="91440" tIns="45720" rIns="91440" bIns="45720" rtlCol="0">
            <a:normAutofit fontScale="85000" lnSpcReduction="10000"/>
          </a:bodyPr>
          <a:lstStyle>
            <a:lvl1pPr marL="167998" indent="-167998" algn="l" defTabSz="671993" rtl="0" eaLnBrk="1" latinLnBrk="0" hangingPunct="1">
              <a:lnSpc>
                <a:spcPct val="100000"/>
              </a:lnSpc>
              <a:spcBef>
                <a:spcPts val="735"/>
              </a:spcBef>
              <a:buFont typeface="Arial" panose="020B0604020202020204" pitchFamily="34" charset="0"/>
              <a:buChar char="•"/>
              <a:defRPr sz="1200" kern="1200">
                <a:solidFill>
                  <a:schemeClr val="tx1"/>
                </a:solidFill>
                <a:latin typeface="Arial" panose="020B0604020202020204" pitchFamily="34" charset="0"/>
                <a:ea typeface="+mn-ea"/>
                <a:cs typeface="Arial" panose="020B0604020202020204" pitchFamily="34" charset="0"/>
              </a:defRPr>
            </a:lvl1pPr>
            <a:lvl2pPr marL="503994" indent="-167998" algn="l" defTabSz="671993" rtl="0" eaLnBrk="1" latinLnBrk="0" hangingPunct="1">
              <a:lnSpc>
                <a:spcPct val="100000"/>
              </a:lnSpc>
              <a:spcBef>
                <a:spcPts val="367"/>
              </a:spcBef>
              <a:buFont typeface="Arial" panose="020B0604020202020204" pitchFamily="34" charset="0"/>
              <a:buChar char="•"/>
              <a:defRPr sz="1100" kern="1200">
                <a:solidFill>
                  <a:schemeClr val="tx1"/>
                </a:solidFill>
                <a:latin typeface="Arial" panose="020B0604020202020204" pitchFamily="34" charset="0"/>
                <a:ea typeface="+mn-ea"/>
                <a:cs typeface="Arial" panose="020B0604020202020204" pitchFamily="34" charset="0"/>
              </a:defRPr>
            </a:lvl2pPr>
            <a:lvl3pPr marL="839991" indent="-167998" algn="l" defTabSz="671993" rtl="0" eaLnBrk="1" latinLnBrk="0" hangingPunct="1">
              <a:lnSpc>
                <a:spcPct val="100000"/>
              </a:lnSpc>
              <a:spcBef>
                <a:spcPts val="367"/>
              </a:spcBef>
              <a:buFont typeface="Arial" panose="020B0604020202020204" pitchFamily="34" charset="0"/>
              <a:buChar char="•"/>
              <a:defRPr sz="1050" kern="1200">
                <a:solidFill>
                  <a:schemeClr val="tx1"/>
                </a:solidFill>
                <a:latin typeface="Arial" panose="020B0604020202020204" pitchFamily="34" charset="0"/>
                <a:ea typeface="+mn-ea"/>
                <a:cs typeface="Arial" panose="020B0604020202020204" pitchFamily="34" charset="0"/>
              </a:defRPr>
            </a:lvl3pPr>
            <a:lvl4pPr marL="1175987" indent="-167998" algn="l" defTabSz="671993" rtl="0" eaLnBrk="1" latinLnBrk="0" hangingPunct="1">
              <a:lnSpc>
                <a:spcPct val="100000"/>
              </a:lnSpc>
              <a:spcBef>
                <a:spcPts val="367"/>
              </a:spcBef>
              <a:buFont typeface="Arial" panose="020B0604020202020204" pitchFamily="34" charset="0"/>
              <a:buChar char="•"/>
              <a:defRPr sz="900" kern="1200">
                <a:solidFill>
                  <a:schemeClr val="tx1"/>
                </a:solidFill>
                <a:latin typeface="Arial" panose="020B0604020202020204" pitchFamily="34" charset="0"/>
                <a:ea typeface="+mn-ea"/>
                <a:cs typeface="Arial" panose="020B0604020202020204" pitchFamily="34" charset="0"/>
              </a:defRPr>
            </a:lvl4pPr>
            <a:lvl5pPr marL="1511983" indent="-167998" algn="l" defTabSz="671993" rtl="0" eaLnBrk="1" latinLnBrk="0" hangingPunct="1">
              <a:lnSpc>
                <a:spcPct val="100000"/>
              </a:lnSpc>
              <a:spcBef>
                <a:spcPts val="367"/>
              </a:spcBef>
              <a:buFont typeface="Arial" panose="020B0604020202020204" pitchFamily="34" charset="0"/>
              <a:buChar char="•"/>
              <a:defRPr sz="900" kern="1200">
                <a:solidFill>
                  <a:schemeClr val="tx1"/>
                </a:solidFill>
                <a:latin typeface="Arial" panose="020B0604020202020204" pitchFamily="34" charset="0"/>
                <a:ea typeface="+mn-ea"/>
                <a:cs typeface="Arial" panose="020B0604020202020204" pitchFamily="34" charset="0"/>
              </a:defRPr>
            </a:lvl5pPr>
            <a:lvl6pPr marL="1847980"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6pPr>
            <a:lvl7pPr marL="2183976"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7pPr>
            <a:lvl8pPr marL="2519972"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8pPr>
            <a:lvl9pPr marL="2855968"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9pPr>
          </a:lstStyle>
          <a:p>
            <a:pPr marL="0" indent="0">
              <a:buFont typeface="Arial" panose="020B0604020202020204" pitchFamily="34" charset="0"/>
              <a:buNone/>
            </a:pPr>
            <a:r>
              <a:rPr lang="it-IT" sz="1400" dirty="0">
                <a:latin typeface="Courier New" panose="02070309020205020404" pitchFamily="49" charset="0"/>
                <a:cs typeface="Courier New" panose="02070309020205020404" pitchFamily="49" charset="0"/>
              </a:rPr>
              <a:t>Invariant:</a:t>
            </a:r>
          </a:p>
          <a:p>
            <a:pPr marL="0" indent="0">
              <a:buFont typeface="Arial" panose="020B0604020202020204" pitchFamily="34" charset="0"/>
              <a:buNone/>
            </a:pPr>
            <a:r>
              <a:rPr lang="it-IT" sz="1400" dirty="0">
                <a:latin typeface="Courier New" panose="02070309020205020404" pitchFamily="49" charset="0"/>
                <a:cs typeface="Courier New" panose="02070309020205020404" pitchFamily="49" charset="0"/>
              </a:rPr>
              <a:t>sum(open orders.total) &lt;) customer.credit_limit</a:t>
            </a:r>
          </a:p>
        </p:txBody>
      </p:sp>
      <p:sp>
        <p:nvSpPr>
          <p:cNvPr id="8" name="TextBox 7">
            <a:extLst>
              <a:ext uri="{FF2B5EF4-FFF2-40B4-BE49-F238E27FC236}">
                <a16:creationId xmlns:a16="http://schemas.microsoft.com/office/drawing/2014/main" id="{99D920C8-7B8A-4C09-B361-809BF97EB807}"/>
              </a:ext>
            </a:extLst>
          </p:cNvPr>
          <p:cNvSpPr txBox="1"/>
          <p:nvPr/>
        </p:nvSpPr>
        <p:spPr>
          <a:xfrm>
            <a:off x="5632063" y="1580954"/>
            <a:ext cx="2117503" cy="1754326"/>
          </a:xfrm>
          <a:prstGeom prst="rect">
            <a:avLst/>
          </a:prstGeom>
          <a:noFill/>
        </p:spPr>
        <p:txBody>
          <a:bodyPr wrap="none" rtlCol="0">
            <a:spAutoFit/>
          </a:bodyPr>
          <a:lstStyle/>
          <a:p>
            <a:r>
              <a:rPr lang="it-IT" b="1" dirty="0"/>
              <a:t>«ACID» Transaction:</a:t>
            </a:r>
          </a:p>
          <a:p>
            <a:endParaRPr lang="it-IT" b="1" dirty="0"/>
          </a:p>
          <a:p>
            <a:pPr marL="285750" indent="-285750">
              <a:buFont typeface="Arial" panose="020B0604020202020204" pitchFamily="34" charset="0"/>
              <a:buChar char="•"/>
            </a:pPr>
            <a:r>
              <a:rPr lang="it-IT" dirty="0"/>
              <a:t>Atomicity</a:t>
            </a:r>
          </a:p>
          <a:p>
            <a:pPr marL="285750" indent="-285750">
              <a:buFont typeface="Arial" panose="020B0604020202020204" pitchFamily="34" charset="0"/>
              <a:buChar char="•"/>
            </a:pPr>
            <a:r>
              <a:rPr lang="it-IT" dirty="0"/>
              <a:t>Consistency</a:t>
            </a:r>
          </a:p>
          <a:p>
            <a:pPr marL="285750" indent="-285750">
              <a:buFont typeface="Arial" panose="020B0604020202020204" pitchFamily="34" charset="0"/>
              <a:buChar char="•"/>
            </a:pPr>
            <a:r>
              <a:rPr lang="it-IT" dirty="0"/>
              <a:t>Isolation</a:t>
            </a:r>
          </a:p>
          <a:p>
            <a:pPr marL="285750" indent="-285750">
              <a:buFont typeface="Arial" panose="020B0604020202020204" pitchFamily="34" charset="0"/>
              <a:buChar char="•"/>
            </a:pPr>
            <a:r>
              <a:rPr lang="it-IT" dirty="0"/>
              <a:t>Durability </a:t>
            </a:r>
          </a:p>
        </p:txBody>
      </p:sp>
      <p:sp>
        <p:nvSpPr>
          <p:cNvPr id="9" name="TextBox 8">
            <a:extLst>
              <a:ext uri="{FF2B5EF4-FFF2-40B4-BE49-F238E27FC236}">
                <a16:creationId xmlns:a16="http://schemas.microsoft.com/office/drawing/2014/main" id="{E84AF5CC-4426-4CB6-8B7D-6EB981A9F13A}"/>
              </a:ext>
            </a:extLst>
          </p:cNvPr>
          <p:cNvSpPr txBox="1"/>
          <p:nvPr/>
        </p:nvSpPr>
        <p:spPr>
          <a:xfrm>
            <a:off x="505112" y="227540"/>
            <a:ext cx="4995150" cy="369332"/>
          </a:xfrm>
          <a:prstGeom prst="rect">
            <a:avLst/>
          </a:prstGeom>
          <a:noFill/>
        </p:spPr>
        <p:txBody>
          <a:bodyPr wrap="none" rtlCol="0">
            <a:spAutoFit/>
          </a:bodyPr>
          <a:lstStyle/>
          <a:p>
            <a:r>
              <a:rPr lang="it-IT" dirty="0"/>
              <a:t>Difficoltà a eseguire operazioni in maniera atomica:</a:t>
            </a:r>
          </a:p>
        </p:txBody>
      </p:sp>
    </p:spTree>
    <p:extLst>
      <p:ext uri="{BB962C8B-B14F-4D97-AF65-F5344CB8AC3E}">
        <p14:creationId xmlns:p14="http://schemas.microsoft.com/office/powerpoint/2010/main" val="1762974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EAE62D-B9DB-42A7-8FF9-6982726296B4}"/>
              </a:ext>
            </a:extLst>
          </p:cNvPr>
          <p:cNvSpPr>
            <a:spLocks noGrp="1"/>
          </p:cNvSpPr>
          <p:nvPr>
            <p:ph idx="1"/>
          </p:nvPr>
        </p:nvSpPr>
        <p:spPr>
          <a:xfrm>
            <a:off x="650935" y="1004331"/>
            <a:ext cx="4749105" cy="3192550"/>
          </a:xfrm>
          <a:ln>
            <a:solidFill>
              <a:schemeClr val="tx1"/>
            </a:solidFill>
            <a:prstDash val="dash"/>
          </a:ln>
        </p:spPr>
        <p:txBody>
          <a:bodyPr vert="horz" lIns="91440" tIns="45720" rIns="91440" bIns="45720" rtlCol="0">
            <a:normAutofit fontScale="92500" lnSpcReduction="10000"/>
          </a:bodyPr>
          <a:lstStyle/>
          <a:p>
            <a:pPr marL="0" indent="0">
              <a:buNone/>
            </a:pPr>
            <a:r>
              <a:rPr lang="it-IT" sz="1400" dirty="0">
                <a:latin typeface="Courier New" panose="02070309020205020404" pitchFamily="49" charset="0"/>
                <a:cs typeface="Courier New" panose="02070309020205020404" pitchFamily="49" charset="0"/>
              </a:rPr>
              <a:t>BEGIN TRANSACTION</a:t>
            </a:r>
          </a:p>
          <a:p>
            <a:pPr marL="0" indent="0">
              <a:buNone/>
            </a:pPr>
            <a:r>
              <a:rPr lang="it-IT" sz="1400" dirty="0">
                <a:latin typeface="Courier New" panose="02070309020205020404" pitchFamily="49" charset="0"/>
                <a:cs typeface="Courier New" panose="02070309020205020404" pitchFamily="49" charset="0"/>
              </a:rPr>
              <a:t>    ....</a:t>
            </a:r>
          </a:p>
          <a:p>
            <a:pPr marL="0" indent="0">
              <a:buNone/>
            </a:pPr>
            <a:r>
              <a:rPr lang="it-IT" sz="1400" dirty="0">
                <a:latin typeface="Courier New" panose="02070309020205020404" pitchFamily="49" charset="0"/>
                <a:cs typeface="Courier New" panose="02070309020205020404" pitchFamily="49" charset="0"/>
              </a:rPr>
              <a:t>    SELECT ORDER_TOTAL </a:t>
            </a:r>
            <a:br>
              <a:rPr lang="it-IT" sz="1400" dirty="0">
                <a:latin typeface="Courier New" panose="02070309020205020404" pitchFamily="49" charset="0"/>
                <a:cs typeface="Courier New" panose="02070309020205020404" pitchFamily="49" charset="0"/>
              </a:rPr>
            </a:br>
            <a:r>
              <a:rPr lang="it-IT" sz="1400" dirty="0">
                <a:latin typeface="Courier New" panose="02070309020205020404" pitchFamily="49" charset="0"/>
                <a:cs typeface="Courier New" panose="02070309020205020404" pitchFamily="49" charset="0"/>
              </a:rPr>
              <a:t>           FROM ORDERS </a:t>
            </a:r>
            <a:br>
              <a:rPr lang="it-IT" sz="1400" dirty="0">
                <a:latin typeface="Courier New" panose="02070309020205020404" pitchFamily="49" charset="0"/>
                <a:cs typeface="Courier New" panose="02070309020205020404" pitchFamily="49" charset="0"/>
              </a:rPr>
            </a:br>
            <a:r>
              <a:rPr lang="it-IT" sz="1400" dirty="0">
                <a:latin typeface="Courier New" panose="02070309020205020404" pitchFamily="49" charset="0"/>
                <a:cs typeface="Courier New" panose="02070309020205020404" pitchFamily="49" charset="0"/>
              </a:rPr>
              <a:t>                WHERE CUSTOMER_ID = ?</a:t>
            </a:r>
          </a:p>
          <a:p>
            <a:pPr marL="0" indent="0">
              <a:buNone/>
            </a:pPr>
            <a:r>
              <a:rPr lang="it-IT" sz="1400" dirty="0">
                <a:latin typeface="Courier New" panose="02070309020205020404" pitchFamily="49" charset="0"/>
                <a:cs typeface="Courier New" panose="02070309020205020404" pitchFamily="49" charset="0"/>
              </a:rPr>
              <a:t>     ....</a:t>
            </a:r>
          </a:p>
          <a:p>
            <a:pPr marL="0" indent="0">
              <a:buNone/>
            </a:pPr>
            <a:r>
              <a:rPr lang="it-IT" sz="1400" dirty="0">
                <a:latin typeface="Courier New" panose="02070309020205020404" pitchFamily="49" charset="0"/>
                <a:cs typeface="Courier New" panose="02070309020205020404" pitchFamily="49" charset="0"/>
              </a:rPr>
              <a:t>    SELECT CREDIT_LIMIT</a:t>
            </a:r>
            <a:br>
              <a:rPr lang="it-IT" sz="1400" dirty="0">
                <a:latin typeface="Courier New" panose="02070309020205020404" pitchFamily="49" charset="0"/>
                <a:cs typeface="Courier New" panose="02070309020205020404" pitchFamily="49" charset="0"/>
              </a:rPr>
            </a:br>
            <a:r>
              <a:rPr lang="it-IT" sz="1400" dirty="0">
                <a:latin typeface="Courier New" panose="02070309020205020404" pitchFamily="49" charset="0"/>
                <a:cs typeface="Courier New" panose="02070309020205020404" pitchFamily="49" charset="0"/>
              </a:rPr>
              <a:t>           FROM CUSTOMERS</a:t>
            </a:r>
            <a:br>
              <a:rPr lang="it-IT" sz="1400" dirty="0">
                <a:latin typeface="Courier New" panose="02070309020205020404" pitchFamily="49" charset="0"/>
                <a:cs typeface="Courier New" panose="02070309020205020404" pitchFamily="49" charset="0"/>
              </a:rPr>
            </a:br>
            <a:r>
              <a:rPr lang="it-IT" sz="1400" dirty="0">
                <a:latin typeface="Courier New" panose="02070309020205020404" pitchFamily="49" charset="0"/>
                <a:cs typeface="Courier New" panose="02070309020205020404" pitchFamily="49" charset="0"/>
              </a:rPr>
              <a:t>                WHERE CUSTOMER_ID = ?</a:t>
            </a:r>
          </a:p>
          <a:p>
            <a:pPr marL="0" indent="0">
              <a:buNone/>
            </a:pPr>
            <a:r>
              <a:rPr lang="it-IT" sz="1400" dirty="0">
                <a:latin typeface="Courier New" panose="02070309020205020404" pitchFamily="49" charset="0"/>
                <a:cs typeface="Courier New" panose="02070309020205020404" pitchFamily="49" charset="0"/>
              </a:rPr>
              <a:t>     ....</a:t>
            </a:r>
          </a:p>
          <a:p>
            <a:pPr marL="0" indent="0">
              <a:buNone/>
            </a:pPr>
            <a:r>
              <a:rPr lang="it-IT" sz="1400" dirty="0">
                <a:latin typeface="Courier New" panose="02070309020205020404" pitchFamily="49" charset="0"/>
                <a:cs typeface="Courier New" panose="02070309020205020404" pitchFamily="49" charset="0"/>
              </a:rPr>
              <a:t>    INSERT INTO ORDERS ... ETC ...</a:t>
            </a:r>
          </a:p>
          <a:p>
            <a:pPr marL="0" indent="0">
              <a:buNone/>
            </a:pPr>
            <a:r>
              <a:rPr lang="it-IT" sz="1400" dirty="0">
                <a:latin typeface="Courier New" panose="02070309020205020404" pitchFamily="49" charset="0"/>
                <a:cs typeface="Courier New" panose="02070309020205020404" pitchFamily="49" charset="0"/>
              </a:rPr>
              <a:t>      ....</a:t>
            </a:r>
          </a:p>
          <a:p>
            <a:pPr marL="0" indent="0">
              <a:buNone/>
            </a:pPr>
            <a:r>
              <a:rPr lang="it-IT" sz="1400" dirty="0">
                <a:latin typeface="Courier New" panose="02070309020205020404" pitchFamily="49" charset="0"/>
                <a:cs typeface="Courier New" panose="02070309020205020404" pitchFamily="49" charset="0"/>
              </a:rPr>
              <a:t> COMMIT TRANSACTION</a:t>
            </a:r>
          </a:p>
        </p:txBody>
      </p:sp>
      <p:sp>
        <p:nvSpPr>
          <p:cNvPr id="4" name="Footer Placeholder 3">
            <a:extLst>
              <a:ext uri="{FF2B5EF4-FFF2-40B4-BE49-F238E27FC236}">
                <a16:creationId xmlns:a16="http://schemas.microsoft.com/office/drawing/2014/main" id="{4B4B5458-B168-408E-B3DF-F9F213D4F258}"/>
              </a:ext>
            </a:extLst>
          </p:cNvPr>
          <p:cNvSpPr>
            <a:spLocks noGrp="1"/>
          </p:cNvSpPr>
          <p:nvPr>
            <p:ph type="ftr" sz="quarter" idx="11"/>
          </p:nvPr>
        </p:nvSpPr>
        <p:spPr/>
        <p:txBody>
          <a:bodyPr/>
          <a:lstStyle/>
          <a:p>
            <a:r>
              <a:rPr lang="en-US"/>
              <a:t>All rights reserved algoWatt S.p.A.</a:t>
            </a:r>
            <a:endParaRPr lang="it-IT"/>
          </a:p>
        </p:txBody>
      </p:sp>
      <p:sp>
        <p:nvSpPr>
          <p:cNvPr id="9" name="Content Placeholder 2">
            <a:extLst>
              <a:ext uri="{FF2B5EF4-FFF2-40B4-BE49-F238E27FC236}">
                <a16:creationId xmlns:a16="http://schemas.microsoft.com/office/drawing/2014/main" id="{0D7E3232-32D1-4147-B11D-786AD295B5B4}"/>
              </a:ext>
            </a:extLst>
          </p:cNvPr>
          <p:cNvSpPr txBox="1">
            <a:spLocks/>
          </p:cNvSpPr>
          <p:nvPr/>
        </p:nvSpPr>
        <p:spPr>
          <a:xfrm>
            <a:off x="650935" y="337305"/>
            <a:ext cx="4749105" cy="641091"/>
          </a:xfrm>
          <a:prstGeom prst="rect">
            <a:avLst/>
          </a:prstGeom>
          <a:ln>
            <a:solidFill>
              <a:schemeClr val="tx1"/>
            </a:solidFill>
            <a:prstDash val="dash"/>
          </a:ln>
        </p:spPr>
        <p:txBody>
          <a:bodyPr vert="horz" lIns="91440" tIns="45720" rIns="91440" bIns="45720" rtlCol="0">
            <a:normAutofit fontScale="85000" lnSpcReduction="10000"/>
          </a:bodyPr>
          <a:lstStyle>
            <a:lvl1pPr marL="167998" indent="-167998" algn="l" defTabSz="671993" rtl="0" eaLnBrk="1" latinLnBrk="0" hangingPunct="1">
              <a:lnSpc>
                <a:spcPct val="100000"/>
              </a:lnSpc>
              <a:spcBef>
                <a:spcPts val="735"/>
              </a:spcBef>
              <a:buFont typeface="Arial" panose="020B0604020202020204" pitchFamily="34" charset="0"/>
              <a:buChar char="•"/>
              <a:defRPr sz="1200" kern="1200">
                <a:solidFill>
                  <a:schemeClr val="tx1"/>
                </a:solidFill>
                <a:latin typeface="Arial" panose="020B0604020202020204" pitchFamily="34" charset="0"/>
                <a:ea typeface="+mn-ea"/>
                <a:cs typeface="Arial" panose="020B0604020202020204" pitchFamily="34" charset="0"/>
              </a:defRPr>
            </a:lvl1pPr>
            <a:lvl2pPr marL="503994" indent="-167998" algn="l" defTabSz="671993" rtl="0" eaLnBrk="1" latinLnBrk="0" hangingPunct="1">
              <a:lnSpc>
                <a:spcPct val="100000"/>
              </a:lnSpc>
              <a:spcBef>
                <a:spcPts val="367"/>
              </a:spcBef>
              <a:buFont typeface="Arial" panose="020B0604020202020204" pitchFamily="34" charset="0"/>
              <a:buChar char="•"/>
              <a:defRPr sz="1100" kern="1200">
                <a:solidFill>
                  <a:schemeClr val="tx1"/>
                </a:solidFill>
                <a:latin typeface="Arial" panose="020B0604020202020204" pitchFamily="34" charset="0"/>
                <a:ea typeface="+mn-ea"/>
                <a:cs typeface="Arial" panose="020B0604020202020204" pitchFamily="34" charset="0"/>
              </a:defRPr>
            </a:lvl2pPr>
            <a:lvl3pPr marL="839991" indent="-167998" algn="l" defTabSz="671993" rtl="0" eaLnBrk="1" latinLnBrk="0" hangingPunct="1">
              <a:lnSpc>
                <a:spcPct val="100000"/>
              </a:lnSpc>
              <a:spcBef>
                <a:spcPts val="367"/>
              </a:spcBef>
              <a:buFont typeface="Arial" panose="020B0604020202020204" pitchFamily="34" charset="0"/>
              <a:buChar char="•"/>
              <a:defRPr sz="1050" kern="1200">
                <a:solidFill>
                  <a:schemeClr val="tx1"/>
                </a:solidFill>
                <a:latin typeface="Arial" panose="020B0604020202020204" pitchFamily="34" charset="0"/>
                <a:ea typeface="+mn-ea"/>
                <a:cs typeface="Arial" panose="020B0604020202020204" pitchFamily="34" charset="0"/>
              </a:defRPr>
            </a:lvl3pPr>
            <a:lvl4pPr marL="1175987" indent="-167998" algn="l" defTabSz="671993" rtl="0" eaLnBrk="1" latinLnBrk="0" hangingPunct="1">
              <a:lnSpc>
                <a:spcPct val="100000"/>
              </a:lnSpc>
              <a:spcBef>
                <a:spcPts val="367"/>
              </a:spcBef>
              <a:buFont typeface="Arial" panose="020B0604020202020204" pitchFamily="34" charset="0"/>
              <a:buChar char="•"/>
              <a:defRPr sz="900" kern="1200">
                <a:solidFill>
                  <a:schemeClr val="tx1"/>
                </a:solidFill>
                <a:latin typeface="Arial" panose="020B0604020202020204" pitchFamily="34" charset="0"/>
                <a:ea typeface="+mn-ea"/>
                <a:cs typeface="Arial" panose="020B0604020202020204" pitchFamily="34" charset="0"/>
              </a:defRPr>
            </a:lvl4pPr>
            <a:lvl5pPr marL="1511983" indent="-167998" algn="l" defTabSz="671993" rtl="0" eaLnBrk="1" latinLnBrk="0" hangingPunct="1">
              <a:lnSpc>
                <a:spcPct val="100000"/>
              </a:lnSpc>
              <a:spcBef>
                <a:spcPts val="367"/>
              </a:spcBef>
              <a:buFont typeface="Arial" panose="020B0604020202020204" pitchFamily="34" charset="0"/>
              <a:buChar char="•"/>
              <a:defRPr sz="900" kern="1200">
                <a:solidFill>
                  <a:schemeClr val="tx1"/>
                </a:solidFill>
                <a:latin typeface="Arial" panose="020B0604020202020204" pitchFamily="34" charset="0"/>
                <a:ea typeface="+mn-ea"/>
                <a:cs typeface="Arial" panose="020B0604020202020204" pitchFamily="34" charset="0"/>
              </a:defRPr>
            </a:lvl5pPr>
            <a:lvl6pPr marL="1847980"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6pPr>
            <a:lvl7pPr marL="2183976"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7pPr>
            <a:lvl8pPr marL="2519972"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8pPr>
            <a:lvl9pPr marL="2855968" indent="-167998" algn="l" defTabSz="671993" rtl="0" eaLnBrk="1" latinLnBrk="0" hangingPunct="1">
              <a:lnSpc>
                <a:spcPct val="90000"/>
              </a:lnSpc>
              <a:spcBef>
                <a:spcPts val="367"/>
              </a:spcBef>
              <a:buFont typeface="Arial" panose="020B0604020202020204" pitchFamily="34" charset="0"/>
              <a:buChar char="•"/>
              <a:defRPr sz="1323" kern="1200">
                <a:solidFill>
                  <a:schemeClr val="tx1"/>
                </a:solidFill>
                <a:latin typeface="+mn-lt"/>
                <a:ea typeface="+mn-ea"/>
                <a:cs typeface="+mn-cs"/>
              </a:defRPr>
            </a:lvl9pPr>
          </a:lstStyle>
          <a:p>
            <a:pPr marL="0" indent="0">
              <a:buFont typeface="Arial" panose="020B0604020202020204" pitchFamily="34" charset="0"/>
              <a:buNone/>
            </a:pPr>
            <a:r>
              <a:rPr lang="it-IT" sz="1400" dirty="0">
                <a:latin typeface="Courier New" panose="02070309020205020404" pitchFamily="49" charset="0"/>
                <a:cs typeface="Courier New" panose="02070309020205020404" pitchFamily="49" charset="0"/>
              </a:rPr>
              <a:t>Invariant:</a:t>
            </a:r>
          </a:p>
          <a:p>
            <a:pPr marL="0" indent="0">
              <a:buFont typeface="Arial" panose="020B0604020202020204" pitchFamily="34" charset="0"/>
              <a:buNone/>
            </a:pPr>
            <a:r>
              <a:rPr lang="it-IT" sz="1400" dirty="0">
                <a:latin typeface="Courier New" panose="02070309020205020404" pitchFamily="49" charset="0"/>
                <a:cs typeface="Courier New" panose="02070309020205020404" pitchFamily="49" charset="0"/>
              </a:rPr>
              <a:t>sum(open orders.total) &lt;) customer.credit_limit</a:t>
            </a:r>
          </a:p>
        </p:txBody>
      </p:sp>
      <p:sp>
        <p:nvSpPr>
          <p:cNvPr id="12" name="Oval 11">
            <a:extLst>
              <a:ext uri="{FF2B5EF4-FFF2-40B4-BE49-F238E27FC236}">
                <a16:creationId xmlns:a16="http://schemas.microsoft.com/office/drawing/2014/main" id="{0DCFAD0D-4C8F-4E21-98EC-D26A31A77BB7}"/>
              </a:ext>
            </a:extLst>
          </p:cNvPr>
          <p:cNvSpPr/>
          <p:nvPr/>
        </p:nvSpPr>
        <p:spPr>
          <a:xfrm>
            <a:off x="876300" y="1447800"/>
            <a:ext cx="4000500" cy="838200"/>
          </a:xfrm>
          <a:prstGeom prst="ellipse">
            <a:avLst/>
          </a:prstGeom>
          <a:ln>
            <a:solidFill>
              <a:schemeClr val="accent2">
                <a:lumMod val="60000"/>
                <a:lumOff val="40000"/>
              </a:schemeClr>
            </a:solidFill>
            <a:prstDash val="dash"/>
          </a:ln>
        </p:spPr>
        <p:txBody>
          <a:bodyPr vert="horz" lIns="91440" tIns="45720" rIns="91440" bIns="45720" rtlCol="0">
            <a:normAutofit/>
          </a:bodyPr>
          <a:lstStyle/>
          <a:p>
            <a:pPr defTabSz="671993">
              <a:spcBef>
                <a:spcPts val="735"/>
              </a:spcBef>
            </a:pPr>
            <a:endParaRPr lang="it-IT" sz="1400">
              <a:solidFill>
                <a:schemeClr val="tx1"/>
              </a:solidFill>
              <a:latin typeface="Courier New" panose="02070309020205020404" pitchFamily="49" charset="0"/>
              <a:cs typeface="Courier New" panose="02070309020205020404" pitchFamily="49" charset="0"/>
            </a:endParaRPr>
          </a:p>
        </p:txBody>
      </p:sp>
      <p:sp>
        <p:nvSpPr>
          <p:cNvPr id="13" name="Oval 12">
            <a:extLst>
              <a:ext uri="{FF2B5EF4-FFF2-40B4-BE49-F238E27FC236}">
                <a16:creationId xmlns:a16="http://schemas.microsoft.com/office/drawing/2014/main" id="{18BCF2B7-1AEF-4DC5-89AE-C650DB6AC33A}"/>
              </a:ext>
            </a:extLst>
          </p:cNvPr>
          <p:cNvSpPr/>
          <p:nvPr/>
        </p:nvSpPr>
        <p:spPr>
          <a:xfrm>
            <a:off x="746760" y="2335213"/>
            <a:ext cx="4000500" cy="838200"/>
          </a:xfrm>
          <a:prstGeom prst="ellipse">
            <a:avLst/>
          </a:prstGeom>
          <a:ln>
            <a:solidFill>
              <a:schemeClr val="accent2">
                <a:lumMod val="60000"/>
                <a:lumOff val="40000"/>
              </a:schemeClr>
            </a:solidFill>
            <a:prstDash val="dash"/>
          </a:ln>
        </p:spPr>
        <p:txBody>
          <a:bodyPr vert="horz" lIns="91440" tIns="45720" rIns="91440" bIns="45720" rtlCol="0">
            <a:normAutofit/>
          </a:bodyPr>
          <a:lstStyle/>
          <a:p>
            <a:pPr defTabSz="671993">
              <a:spcBef>
                <a:spcPts val="735"/>
              </a:spcBef>
            </a:pPr>
            <a:endParaRPr lang="it-IT" sz="1400">
              <a:solidFill>
                <a:schemeClr val="tx1"/>
              </a:solidFill>
              <a:latin typeface="Courier New" panose="02070309020205020404" pitchFamily="49" charset="0"/>
              <a:cs typeface="Courier New" panose="02070309020205020404" pitchFamily="49" charset="0"/>
            </a:endParaRPr>
          </a:p>
        </p:txBody>
      </p:sp>
      <p:cxnSp>
        <p:nvCxnSpPr>
          <p:cNvPr id="15" name="Straight Connector 14">
            <a:extLst>
              <a:ext uri="{FF2B5EF4-FFF2-40B4-BE49-F238E27FC236}">
                <a16:creationId xmlns:a16="http://schemas.microsoft.com/office/drawing/2014/main" id="{794E0E8B-86F4-4B99-BD8D-D3EEBDB6A8CA}"/>
              </a:ext>
            </a:extLst>
          </p:cNvPr>
          <p:cNvCxnSpPr>
            <a:cxnSpLocks/>
            <a:endCxn id="17" idx="1"/>
          </p:cNvCxnSpPr>
          <p:nvPr/>
        </p:nvCxnSpPr>
        <p:spPr>
          <a:xfrm flipV="1">
            <a:off x="4876800" y="1506925"/>
            <a:ext cx="1653540" cy="361374"/>
          </a:xfrm>
          <a:prstGeom prst="line">
            <a:avLst/>
          </a:prstGeom>
          <a:ln>
            <a:solidFill>
              <a:schemeClr val="accent2">
                <a:lumMod val="60000"/>
                <a:lumOff val="40000"/>
              </a:schemeClr>
            </a:solidFill>
            <a:prstDash val="dash"/>
          </a:ln>
        </p:spPr>
      </p:cxnSp>
      <p:cxnSp>
        <p:nvCxnSpPr>
          <p:cNvPr id="16" name="Straight Connector 15">
            <a:extLst>
              <a:ext uri="{FF2B5EF4-FFF2-40B4-BE49-F238E27FC236}">
                <a16:creationId xmlns:a16="http://schemas.microsoft.com/office/drawing/2014/main" id="{62F5EA94-9647-403E-B52E-AA413F5C6E39}"/>
              </a:ext>
            </a:extLst>
          </p:cNvPr>
          <p:cNvCxnSpPr>
            <a:cxnSpLocks/>
            <a:endCxn id="18" idx="1"/>
          </p:cNvCxnSpPr>
          <p:nvPr/>
        </p:nvCxnSpPr>
        <p:spPr>
          <a:xfrm flipV="1">
            <a:off x="4747260" y="2365970"/>
            <a:ext cx="1783080" cy="368046"/>
          </a:xfrm>
          <a:prstGeom prst="line">
            <a:avLst/>
          </a:prstGeom>
          <a:ln>
            <a:solidFill>
              <a:schemeClr val="accent2">
                <a:lumMod val="60000"/>
                <a:lumOff val="40000"/>
              </a:schemeClr>
            </a:solidFill>
            <a:prstDash val="dash"/>
          </a:ln>
        </p:spPr>
      </p:cxnSp>
      <p:sp>
        <p:nvSpPr>
          <p:cNvPr id="17" name="TextBox 16">
            <a:extLst>
              <a:ext uri="{FF2B5EF4-FFF2-40B4-BE49-F238E27FC236}">
                <a16:creationId xmlns:a16="http://schemas.microsoft.com/office/drawing/2014/main" id="{EC820B1D-0993-43D2-B5A0-E46D88D7B94B}"/>
              </a:ext>
            </a:extLst>
          </p:cNvPr>
          <p:cNvSpPr txBox="1"/>
          <p:nvPr/>
        </p:nvSpPr>
        <p:spPr>
          <a:xfrm>
            <a:off x="6530340" y="1322259"/>
            <a:ext cx="1411540" cy="369332"/>
          </a:xfrm>
          <a:prstGeom prst="rect">
            <a:avLst/>
          </a:prstGeom>
          <a:noFill/>
        </p:spPr>
        <p:txBody>
          <a:bodyPr wrap="none" rtlCol="0">
            <a:spAutoFit/>
          </a:bodyPr>
          <a:lstStyle/>
          <a:p>
            <a:pPr algn="ctr"/>
            <a:r>
              <a:rPr lang="it-IT" dirty="0">
                <a:solidFill>
                  <a:schemeClr val="accent2">
                    <a:lumMod val="40000"/>
                    <a:lumOff val="60000"/>
                  </a:schemeClr>
                </a:solidFill>
              </a:rPr>
              <a:t>order service</a:t>
            </a:r>
          </a:p>
        </p:txBody>
      </p:sp>
      <p:sp>
        <p:nvSpPr>
          <p:cNvPr id="18" name="TextBox 17">
            <a:extLst>
              <a:ext uri="{FF2B5EF4-FFF2-40B4-BE49-F238E27FC236}">
                <a16:creationId xmlns:a16="http://schemas.microsoft.com/office/drawing/2014/main" id="{CF460CDE-A532-4F12-8E6F-F75F2651BFB1}"/>
              </a:ext>
            </a:extLst>
          </p:cNvPr>
          <p:cNvSpPr txBox="1"/>
          <p:nvPr/>
        </p:nvSpPr>
        <p:spPr>
          <a:xfrm>
            <a:off x="6530340" y="2181304"/>
            <a:ext cx="1831463" cy="369332"/>
          </a:xfrm>
          <a:prstGeom prst="rect">
            <a:avLst/>
          </a:prstGeom>
          <a:noFill/>
        </p:spPr>
        <p:txBody>
          <a:bodyPr wrap="none" rtlCol="0">
            <a:spAutoFit/>
          </a:bodyPr>
          <a:lstStyle/>
          <a:p>
            <a:pPr algn="ctr"/>
            <a:r>
              <a:rPr lang="it-IT" dirty="0">
                <a:solidFill>
                  <a:schemeClr val="accent2">
                    <a:lumMod val="40000"/>
                    <a:lumOff val="60000"/>
                  </a:schemeClr>
                </a:solidFill>
              </a:rPr>
              <a:t>customer service</a:t>
            </a:r>
          </a:p>
        </p:txBody>
      </p:sp>
    </p:spTree>
    <p:extLst>
      <p:ext uri="{BB962C8B-B14F-4D97-AF65-F5344CB8AC3E}">
        <p14:creationId xmlns:p14="http://schemas.microsoft.com/office/powerpoint/2010/main" val="32962916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8B8A4-AEE7-40C9-963E-C986F27BAC4A}"/>
              </a:ext>
            </a:extLst>
          </p:cNvPr>
          <p:cNvSpPr>
            <a:spLocks noGrp="1"/>
          </p:cNvSpPr>
          <p:nvPr>
            <p:ph type="title"/>
          </p:nvPr>
        </p:nvSpPr>
        <p:spPr/>
        <p:txBody>
          <a:bodyPr/>
          <a:lstStyle/>
          <a:p>
            <a:r>
              <a:rPr lang="it-IT" dirty="0"/>
              <a:t>Transazioni Distribuite</a:t>
            </a:r>
          </a:p>
        </p:txBody>
      </p:sp>
      <p:sp>
        <p:nvSpPr>
          <p:cNvPr id="3" name="Content Placeholder 2">
            <a:extLst>
              <a:ext uri="{FF2B5EF4-FFF2-40B4-BE49-F238E27FC236}">
                <a16:creationId xmlns:a16="http://schemas.microsoft.com/office/drawing/2014/main" id="{71390EDA-E8BD-4AD2-BB13-AF66CA3CC80C}"/>
              </a:ext>
            </a:extLst>
          </p:cNvPr>
          <p:cNvSpPr>
            <a:spLocks noGrp="1"/>
          </p:cNvSpPr>
          <p:nvPr>
            <p:ph idx="1"/>
          </p:nvPr>
        </p:nvSpPr>
        <p:spPr/>
        <p:txBody>
          <a:bodyPr>
            <a:normAutofit lnSpcReduction="10000"/>
          </a:bodyPr>
          <a:lstStyle/>
          <a:p>
            <a:r>
              <a:rPr lang="it-IT" sz="1600" dirty="0"/>
              <a:t>In questo caso una transazione dovrebbe includere diversi processi</a:t>
            </a:r>
          </a:p>
          <a:p>
            <a:r>
              <a:rPr lang="it-IT" sz="1600" dirty="0"/>
              <a:t>Approccio classico alle transazioni distribuite, basato su 2-Phase Commit (2PC) non è applicabile</a:t>
            </a:r>
          </a:p>
          <a:p>
            <a:pPr lvl="1"/>
            <a:r>
              <a:rPr lang="it-IT" sz="1600" dirty="0"/>
              <a:t>non è supportata da molte tecnologie moderne, come molti database nosql o message broker come kafka</a:t>
            </a:r>
          </a:p>
          <a:p>
            <a:pPr lvl="1"/>
            <a:r>
              <a:rPr lang="it-IT" sz="1600" dirty="0"/>
              <a:t>richiede lo scambio di un numero eccessivo di messaggi e impatta negativamente l’availability (CAP theorem)</a:t>
            </a:r>
          </a:p>
          <a:p>
            <a:pPr lvl="1"/>
            <a:endParaRPr lang="it-IT" sz="1600" dirty="0"/>
          </a:p>
          <a:p>
            <a:r>
              <a:rPr lang="it-IT" sz="1600" dirty="0"/>
              <a:t>In architetture basate su microservices, una soluzione è rappresentata dall’utilizzo delle saghe</a:t>
            </a:r>
          </a:p>
          <a:p>
            <a:pPr marL="457200" indent="-386280">
              <a:buClr>
                <a:srgbClr val="3D4965"/>
              </a:buClr>
              <a:buFont typeface="Wingdings" panose="05000000000000000000" pitchFamily="2" charset="2"/>
              <a:buChar char="§"/>
            </a:pPr>
            <a:r>
              <a:rPr lang="it-IT" sz="1600" spc="-1" dirty="0">
                <a:uFill>
                  <a:solidFill>
                    <a:srgbClr val="FFFFFF"/>
                  </a:solidFill>
                </a:uFill>
              </a:rPr>
              <a:t>sagas: concetto introdotto nel 1987</a:t>
            </a:r>
          </a:p>
          <a:p>
            <a:pPr marL="457200" indent="-386280">
              <a:buClr>
                <a:srgbClr val="3D4965"/>
              </a:buClr>
              <a:buFont typeface="Wingdings" panose="05000000000000000000" pitchFamily="2" charset="2"/>
              <a:buChar char="§"/>
            </a:pPr>
            <a:r>
              <a:rPr lang="it-IT" sz="1600" spc="-1" dirty="0">
                <a:uFill>
                  <a:solidFill>
                    <a:srgbClr val="FFFFFF"/>
                  </a:solidFill>
                </a:uFill>
              </a:rPr>
              <a:t>Una «saga transaction» consiste in una sequenza di transazioni locali coordinate attraverso messaggi</a:t>
            </a:r>
          </a:p>
          <a:p>
            <a:endParaRPr lang="it-IT" sz="1600" dirty="0"/>
          </a:p>
        </p:txBody>
      </p:sp>
      <p:sp>
        <p:nvSpPr>
          <p:cNvPr id="4" name="Footer Placeholder 3">
            <a:extLst>
              <a:ext uri="{FF2B5EF4-FFF2-40B4-BE49-F238E27FC236}">
                <a16:creationId xmlns:a16="http://schemas.microsoft.com/office/drawing/2014/main" id="{16F76478-D651-41A0-9D41-DB0CDEE5E237}"/>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1030178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extLst>
              <a:ext uri="{FF2B5EF4-FFF2-40B4-BE49-F238E27FC236}">
                <a16:creationId xmlns:a16="http://schemas.microsoft.com/office/drawing/2014/main" id="{08D1FD13-B3F9-494B-B83A-12B13FAD23F7}"/>
              </a:ext>
            </a:extLst>
          </p:cNvPr>
          <p:cNvGraphicFramePr>
            <a:graphicFrameLocks noChangeAspect="1"/>
          </p:cNvGraphicFramePr>
          <p:nvPr/>
        </p:nvGraphicFramePr>
        <p:xfrm>
          <a:off x="1" y="0"/>
          <a:ext cx="8959850" cy="5045158"/>
        </p:xfrm>
        <a:graphic>
          <a:graphicData uri="http://schemas.openxmlformats.org/presentationml/2006/ole">
            <mc:AlternateContent xmlns:mc="http://schemas.openxmlformats.org/markup-compatibility/2006">
              <mc:Choice xmlns:v="urn:schemas-microsoft-com:vml" Requires="v">
                <p:oleObj spid="_x0000_s6274" r:id="rId3" imgW="24380640" imgH="13714200" progId="">
                  <p:embed/>
                </p:oleObj>
              </mc:Choice>
              <mc:Fallback>
                <p:oleObj r:id="rId3" imgW="24380640" imgH="13714200" progId="">
                  <p:embed/>
                  <p:pic>
                    <p:nvPicPr>
                      <p:cNvPr id="5" name="Object 4">
                        <a:extLst>
                          <a:ext uri="{FF2B5EF4-FFF2-40B4-BE49-F238E27FC236}">
                            <a16:creationId xmlns:a16="http://schemas.microsoft.com/office/drawing/2014/main" id="{08D1FD13-B3F9-494B-B83A-12B13FAD23F7}"/>
                          </a:ext>
                        </a:extLst>
                      </p:cNvPr>
                      <p:cNvPicPr/>
                      <p:nvPr/>
                    </p:nvPicPr>
                    <p:blipFill>
                      <a:blip r:embed="rId4"/>
                      <a:stretch>
                        <a:fillRect/>
                      </a:stretch>
                    </p:blipFill>
                    <p:spPr>
                      <a:xfrm>
                        <a:off x="1" y="0"/>
                        <a:ext cx="8959850" cy="5045158"/>
                      </a:xfrm>
                      <a:prstGeom prst="rect">
                        <a:avLst/>
                      </a:prstGeom>
                    </p:spPr>
                  </p:pic>
                </p:oleObj>
              </mc:Fallback>
            </mc:AlternateContent>
          </a:graphicData>
        </a:graphic>
      </p:graphicFrame>
      <p:sp>
        <p:nvSpPr>
          <p:cNvPr id="4" name="Footer Placeholder 3">
            <a:extLst>
              <a:ext uri="{FF2B5EF4-FFF2-40B4-BE49-F238E27FC236}">
                <a16:creationId xmlns:a16="http://schemas.microsoft.com/office/drawing/2014/main" id="{662300B4-541E-45F2-879D-DBC8566864E0}"/>
              </a:ext>
            </a:extLst>
          </p:cNvPr>
          <p:cNvSpPr>
            <a:spLocks noGrp="1"/>
          </p:cNvSpPr>
          <p:nvPr>
            <p:ph type="ftr" sz="quarter" idx="11"/>
          </p:nvPr>
        </p:nvSpPr>
        <p:spPr/>
        <p:txBody>
          <a:bodyPr/>
          <a:lstStyle/>
          <a:p>
            <a:r>
              <a:rPr lang="en-US"/>
              <a:t>All rights reserved algoWatt S.p.A.</a:t>
            </a:r>
            <a:endParaRPr lang="it-IT"/>
          </a:p>
        </p:txBody>
      </p:sp>
      <p:sp>
        <p:nvSpPr>
          <p:cNvPr id="9" name="Rectangle 8">
            <a:extLst>
              <a:ext uri="{FF2B5EF4-FFF2-40B4-BE49-F238E27FC236}">
                <a16:creationId xmlns:a16="http://schemas.microsoft.com/office/drawing/2014/main" id="{FE8ED21C-F83E-41F7-8641-16DE8402FFF0}"/>
              </a:ext>
            </a:extLst>
          </p:cNvPr>
          <p:cNvSpPr/>
          <p:nvPr/>
        </p:nvSpPr>
        <p:spPr>
          <a:xfrm>
            <a:off x="477520" y="2409378"/>
            <a:ext cx="3586480" cy="1808480"/>
          </a:xfrm>
          <a:prstGeom prst="rect">
            <a:avLst/>
          </a:prstGeom>
          <a:solidFill>
            <a:srgbClr val="213C73"/>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it-IT" sz="2800" dirty="0">
                <a:latin typeface="Arial Black" panose="020B0A04020102020204" pitchFamily="34" charset="0"/>
              </a:rPr>
              <a:t>Saga Pattern</a:t>
            </a:r>
          </a:p>
        </p:txBody>
      </p:sp>
      <p:sp>
        <p:nvSpPr>
          <p:cNvPr id="10" name="TextBox 9">
            <a:extLst>
              <a:ext uri="{FF2B5EF4-FFF2-40B4-BE49-F238E27FC236}">
                <a16:creationId xmlns:a16="http://schemas.microsoft.com/office/drawing/2014/main" id="{C5B42237-EBC3-413A-9D91-FF52579900FF}"/>
              </a:ext>
            </a:extLst>
          </p:cNvPr>
          <p:cNvSpPr txBox="1"/>
          <p:nvPr/>
        </p:nvSpPr>
        <p:spPr>
          <a:xfrm>
            <a:off x="487679" y="3434556"/>
            <a:ext cx="3241041" cy="369332"/>
          </a:xfrm>
          <a:prstGeom prst="rect">
            <a:avLst/>
          </a:prstGeom>
          <a:noFill/>
        </p:spPr>
        <p:txBody>
          <a:bodyPr wrap="square" rtlCol="0">
            <a:spAutoFit/>
          </a:bodyPr>
          <a:lstStyle/>
          <a:p>
            <a:r>
              <a:rPr lang="it-IT" dirty="0">
                <a:solidFill>
                  <a:schemeClr val="bg1"/>
                </a:solidFill>
                <a:latin typeface="Arial" panose="020B0604020202020204" pitchFamily="34" charset="0"/>
              </a:rPr>
              <a:t>Microservices</a:t>
            </a:r>
            <a:endParaRPr lang="it-IT" dirty="0">
              <a:solidFill>
                <a:schemeClr val="bg1"/>
              </a:solidFill>
            </a:endParaRPr>
          </a:p>
        </p:txBody>
      </p:sp>
    </p:spTree>
    <p:extLst>
      <p:ext uri="{BB962C8B-B14F-4D97-AF65-F5344CB8AC3E}">
        <p14:creationId xmlns:p14="http://schemas.microsoft.com/office/powerpoint/2010/main" val="2150830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90CDA-A8AD-44E8-801D-63E1CB49462B}"/>
              </a:ext>
            </a:extLst>
          </p:cNvPr>
          <p:cNvSpPr>
            <a:spLocks noGrp="1"/>
          </p:cNvSpPr>
          <p:nvPr>
            <p:ph type="title"/>
          </p:nvPr>
        </p:nvSpPr>
        <p:spPr/>
        <p:txBody>
          <a:bodyPr/>
          <a:lstStyle/>
          <a:p>
            <a:r>
              <a:rPr lang="it-IT" dirty="0"/>
              <a:t>Saga Pattern</a:t>
            </a:r>
          </a:p>
        </p:txBody>
      </p:sp>
      <p:sp>
        <p:nvSpPr>
          <p:cNvPr id="3" name="Content Placeholder 2">
            <a:extLst>
              <a:ext uri="{FF2B5EF4-FFF2-40B4-BE49-F238E27FC236}">
                <a16:creationId xmlns:a16="http://schemas.microsoft.com/office/drawing/2014/main" id="{BDA0A7A3-AAB1-41CC-BABD-E38142FBDD9B}"/>
              </a:ext>
            </a:extLst>
          </p:cNvPr>
          <p:cNvSpPr>
            <a:spLocks noGrp="1"/>
          </p:cNvSpPr>
          <p:nvPr>
            <p:ph idx="1"/>
          </p:nvPr>
        </p:nvSpPr>
        <p:spPr>
          <a:xfrm>
            <a:off x="615990" y="1066799"/>
            <a:ext cx="7727871" cy="3283607"/>
          </a:xfrm>
        </p:spPr>
        <p:txBody>
          <a:bodyPr>
            <a:normAutofit/>
          </a:bodyPr>
          <a:lstStyle/>
          <a:p>
            <a:r>
              <a:rPr lang="it-IT" sz="1600" spc="-1" dirty="0">
                <a:uFill>
                  <a:solidFill>
                    <a:srgbClr val="FFFFFF"/>
                  </a:solidFill>
                </a:uFill>
              </a:rPr>
              <a:t>Una saga è una sequenza di transazioni locali coordinate attraverso messaggi.</a:t>
            </a:r>
          </a:p>
          <a:p>
            <a:r>
              <a:rPr lang="it-IT" sz="1600" spc="-1" dirty="0">
                <a:uFill>
                  <a:solidFill>
                    <a:srgbClr val="FFFFFF"/>
                  </a:solidFill>
                </a:uFill>
              </a:rPr>
              <a:t>Al completamento con successo di una transazione locale da parte di un servizio, questo invia un messaggio al successivo partecipante della saga.</a:t>
            </a:r>
          </a:p>
          <a:p>
            <a:r>
              <a:rPr lang="it-IT" sz="1600" spc="-1" dirty="0">
                <a:uFill>
                  <a:solidFill>
                    <a:srgbClr val="FFFFFF"/>
                  </a:solidFill>
                </a:uFill>
              </a:rPr>
              <a:t>Nel caso qualcosa vada storto (una delle transazioni locali fallisca) il servizio responsabile rimanda indietro un messaggio per notificare il fallimento, facendo si che gli effetti delle transazioni già avvenute nel contesto della saga vengano eliminati</a:t>
            </a:r>
          </a:p>
          <a:p>
            <a:r>
              <a:rPr lang="it-IT" sz="1600" spc="-1" dirty="0">
                <a:uFill>
                  <a:solidFill>
                    <a:srgbClr val="FFFFFF"/>
                  </a:solidFill>
                </a:uFill>
              </a:rPr>
              <a:t>Ogni transazione locale deve essere associata ad una corrispondente </a:t>
            </a:r>
            <a:r>
              <a:rPr lang="it-IT" sz="1600" i="1" spc="-1" dirty="0">
                <a:uFill>
                  <a:solidFill>
                    <a:srgbClr val="FFFFFF"/>
                  </a:solidFill>
                </a:uFill>
              </a:rPr>
              <a:t>compensating transaction</a:t>
            </a:r>
            <a:endParaRPr lang="it-IT" sz="1600" spc="-1" dirty="0">
              <a:uFill>
                <a:solidFill>
                  <a:srgbClr val="FFFFFF"/>
                </a:solidFill>
              </a:uFill>
            </a:endParaRPr>
          </a:p>
          <a:p>
            <a:endParaRPr lang="it-IT" sz="1600" dirty="0"/>
          </a:p>
        </p:txBody>
      </p:sp>
      <p:sp>
        <p:nvSpPr>
          <p:cNvPr id="4" name="Footer Placeholder 3">
            <a:extLst>
              <a:ext uri="{FF2B5EF4-FFF2-40B4-BE49-F238E27FC236}">
                <a16:creationId xmlns:a16="http://schemas.microsoft.com/office/drawing/2014/main" id="{0694BF14-A78C-4252-9932-D2E1CA999F20}"/>
              </a:ext>
            </a:extLst>
          </p:cNvPr>
          <p:cNvSpPr>
            <a:spLocks noGrp="1"/>
          </p:cNvSpPr>
          <p:nvPr>
            <p:ph type="ftr" sz="quarter" idx="11"/>
          </p:nvPr>
        </p:nvSpPr>
        <p:spPr/>
        <p:txBody>
          <a:bodyPr/>
          <a:lstStyle/>
          <a:p>
            <a:r>
              <a:rPr lang="en-US"/>
              <a:t>All rights reserved algoWatt S.p.A.</a:t>
            </a:r>
            <a:endParaRPr lang="it-IT"/>
          </a:p>
        </p:txBody>
      </p:sp>
    </p:spTree>
    <p:extLst>
      <p:ext uri="{BB962C8B-B14F-4D97-AF65-F5344CB8AC3E}">
        <p14:creationId xmlns:p14="http://schemas.microsoft.com/office/powerpoint/2010/main" val="38249272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F81AF0B6E7924FBF751540549E10A5" ma:contentTypeVersion="12" ma:contentTypeDescription="Create a new document." ma:contentTypeScope="" ma:versionID="fced25edfcdd3d108f84795cb77c71f6">
  <xsd:schema xmlns:xsd="http://www.w3.org/2001/XMLSchema" xmlns:xs="http://www.w3.org/2001/XMLSchema" xmlns:p="http://schemas.microsoft.com/office/2006/metadata/properties" xmlns:ns2="c60d23eb-206c-4cae-9c84-f0092b0cd052" xmlns:ns3="5f164487-f952-49f5-894b-4d40b1a2b086" targetNamespace="http://schemas.microsoft.com/office/2006/metadata/properties" ma:root="true" ma:fieldsID="102170882f0c789958fc7934ed16dc9e" ns2:_="" ns3:_="">
    <xsd:import namespace="c60d23eb-206c-4cae-9c84-f0092b0cd052"/>
    <xsd:import namespace="5f164487-f952-49f5-894b-4d40b1a2b08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2:MediaServiceOCR" minOccurs="0"/>
                <xsd:element ref="ns3:SharedWithUsers" minOccurs="0"/>
                <xsd:element ref="ns3:SharedWithDetails" minOccurs="0"/>
                <xsd:element ref="ns2:MediaServiceGenerationTime" minOccurs="0"/>
                <xsd:element ref="ns2:MediaServiceEventHashCode" minOccurs="0"/>
                <xsd:element ref="ns2:MediaServiceLocatio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60d23eb-206c-4cae-9c84-f0092b0cd05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DateTaken" ma:index="11" nillable="true" ma:displayName="MediaServiceDateTaken" ma:hidden="true" ma:internalName="MediaServiceDateTaken"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f164487-f952-49f5-894b-4d40b1a2b086"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ECEAF88-412D-4BFC-ADA5-37CDD87DC339}">
  <ds:schemaRefs>
    <ds:schemaRef ds:uri="5f164487-f952-49f5-894b-4d40b1a2b086"/>
    <ds:schemaRef ds:uri="c60d23eb-206c-4cae-9c84-f0092b0cd05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2522A60-B69D-4D7B-864C-66A072E1810D}">
  <ds:schemaRefs>
    <ds:schemaRef ds:uri="http://schemas.openxmlformats.org/package/2006/metadata/core-properties"/>
    <ds:schemaRef ds:uri="5f164487-f952-49f5-894b-4d40b1a2b086"/>
    <ds:schemaRef ds:uri="http://purl.org/dc/dcmitype/"/>
    <ds:schemaRef ds:uri="http://schemas.microsoft.com/office/2006/documentManagement/types"/>
    <ds:schemaRef ds:uri="http://purl.org/dc/elements/1.1/"/>
    <ds:schemaRef ds:uri="http://schemas.microsoft.com/office/infopath/2007/PartnerControls"/>
    <ds:schemaRef ds:uri="http://purl.org/dc/terms/"/>
    <ds:schemaRef ds:uri="http://www.w3.org/XML/1998/namespace"/>
    <ds:schemaRef ds:uri="c60d23eb-206c-4cae-9c84-f0092b0cd052"/>
    <ds:schemaRef ds:uri="http://schemas.microsoft.com/office/2006/metadata/properties"/>
  </ds:schemaRefs>
</ds:datastoreItem>
</file>

<file path=customXml/itemProps3.xml><?xml version="1.0" encoding="utf-8"?>
<ds:datastoreItem xmlns:ds="http://schemas.openxmlformats.org/officeDocument/2006/customXml" ds:itemID="{0BE808F6-0D7C-45B3-8378-0F3EDF7E5C0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802</TotalTime>
  <Words>2069</Words>
  <Application>Microsoft Office PowerPoint</Application>
  <PresentationFormat>Custom</PresentationFormat>
  <Paragraphs>271</Paragraphs>
  <Slides>35</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0</vt:i4>
      </vt:variant>
      <vt:variant>
        <vt:lpstr>Slide Titles</vt:lpstr>
      </vt:variant>
      <vt:variant>
        <vt:i4>35</vt:i4>
      </vt:variant>
    </vt:vector>
  </HeadingPairs>
  <TitlesOfParts>
    <vt:vector size="43" baseType="lpstr">
      <vt:lpstr>Arial</vt:lpstr>
      <vt:lpstr>Arial Black</vt:lpstr>
      <vt:lpstr>Calibri</vt:lpstr>
      <vt:lpstr>Calibri Light</vt:lpstr>
      <vt:lpstr>Courier New</vt:lpstr>
      <vt:lpstr>Sniglet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Transazioni Distribuite</vt:lpstr>
      <vt:lpstr>PowerPoint Presentation</vt:lpstr>
      <vt:lpstr>Saga Pattern</vt:lpstr>
      <vt:lpstr>PowerPoint Presentation</vt:lpstr>
      <vt:lpstr>Coordinamento di Saga transaction</vt:lpstr>
      <vt:lpstr>PowerPoint Presentation</vt:lpstr>
      <vt:lpstr>Transactional Messaging</vt:lpstr>
      <vt:lpstr>PowerPoint Presentation</vt:lpstr>
      <vt:lpstr>PowerPoint Presentation</vt:lpstr>
      <vt:lpstr>Pubblicazione di Eventi</vt:lpstr>
      <vt:lpstr>Pubblicazione di Eventi</vt:lpstr>
      <vt:lpstr>Event Sourcing</vt:lpstr>
      <vt:lpstr>Persistenza tradizionale</vt:lpstr>
      <vt:lpstr>Persistenza tradizionale</vt:lpstr>
      <vt:lpstr>Persistenza nell’Event Sourcing</vt:lpstr>
      <vt:lpstr>Persistenza nell’Event Sourcing</vt:lpstr>
      <vt:lpstr>Snapshots</vt:lpstr>
      <vt:lpstr>Concurrent Updates</vt:lpstr>
      <vt:lpstr>Messaggi Idempotenti</vt:lpstr>
      <vt:lpstr>Event Stores</vt:lpstr>
      <vt:lpstr>Riassunto Event Sourcing</vt:lpstr>
      <vt:lpstr>PowerPoint Presentation</vt:lpstr>
      <vt:lpstr>Esecuzione Queries</vt:lpstr>
      <vt:lpstr>Esecuzione Queries</vt:lpstr>
      <vt:lpstr>API Composition</vt:lpstr>
      <vt:lpstr>CQRS</vt:lpstr>
      <vt:lpstr>PowerPoint Presentation</vt:lpstr>
      <vt:lpstr>CQRS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Christian Melchiorre</dc:creator>
  <cp:lastModifiedBy>Christian Melchiorre</cp:lastModifiedBy>
  <cp:revision>170</cp:revision>
  <dcterms:created xsi:type="dcterms:W3CDTF">2020-04-10T10:49:32Z</dcterms:created>
  <dcterms:modified xsi:type="dcterms:W3CDTF">2020-04-25T14:13:43Z</dcterms:modified>
</cp:coreProperties>
</file>